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1_23B9624E.xml" ContentType="application/vnd.ms-powerpoint.comments+xml"/>
  <Override PartName="/ppt/ink/ink1.xml" ContentType="application/inkml+xml"/>
  <Override PartName="/ppt/comments/modernComment_110_9E295D34.xml" ContentType="application/vnd.ms-powerpoint.comment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omments/modernComment_104_BBC15F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69" r:id="rId5"/>
    <p:sldId id="270" r:id="rId6"/>
    <p:sldId id="271" r:id="rId7"/>
    <p:sldId id="272" r:id="rId8"/>
    <p:sldId id="259" r:id="rId9"/>
    <p:sldId id="260" r:id="rId10"/>
    <p:sldId id="261" r:id="rId11"/>
    <p:sldId id="262" r:id="rId12"/>
    <p:sldId id="263" r:id="rId13"/>
    <p:sldId id="264" r:id="rId14"/>
    <p:sldId id="267" r:id="rId15"/>
    <p:sldId id="265" r:id="rId16"/>
    <p:sldId id="266"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A6AC26-BFBD-DED2-F13E-7629CD9AB044}" name="旭泓 靳" initials="旭泓" userId="e8dffb43b62ed17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94669"/>
  </p:normalViewPr>
  <p:slideViewPr>
    <p:cSldViewPr snapToGrid="0" snapToObjects="1">
      <p:cViewPr varScale="1">
        <p:scale>
          <a:sx n="90" d="100"/>
          <a:sy n="90" d="100"/>
        </p:scale>
        <p:origin x="6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1_23B9624E.xml><?xml version="1.0" encoding="utf-8"?>
<p188:cmLst xmlns:a="http://schemas.openxmlformats.org/drawingml/2006/main" xmlns:r="http://schemas.openxmlformats.org/officeDocument/2006/relationships" xmlns:p188="http://schemas.microsoft.com/office/powerpoint/2018/8/main">
  <p188:cm id="{D5CE9231-EBE0-4EFE-A4C5-AB9B37E25F30}" authorId="{97A6AC26-BFBD-DED2-F13E-7629CD9AB044}" created="2023-03-19T03:37:06.230">
    <ac:txMkLst xmlns:ac="http://schemas.microsoft.com/office/drawing/2013/main/command">
      <pc:docMk xmlns:pc="http://schemas.microsoft.com/office/powerpoint/2013/main/command"/>
      <pc:sldMk xmlns:pc="http://schemas.microsoft.com/office/powerpoint/2013/main/command" cId="599351886" sldId="257"/>
      <ac:spMk id="24" creationId="{153F4A65-5936-1637-CDAD-4EB02B9DA5A8}"/>
      <ac:txMk cp="0" len="336">
        <ac:context len="337" hash="3751346400"/>
      </ac:txMk>
    </ac:txMkLst>
    <p188:pos x="3630132" y="228494"/>
    <p188:txBody>
      <a:bodyPr/>
      <a:lstStyle/>
      <a:p>
        <a:r>
          <a:rPr lang="zh-CN" altLang="en-US"/>
          <a:t>精简</a:t>
        </a:r>
      </a:p>
    </p188:txBody>
  </p188:cm>
</p188:cmLst>
</file>

<file path=ppt/comments/modernComment_104_BBC15F2.xml><?xml version="1.0" encoding="utf-8"?>
<p188:cmLst xmlns:a="http://schemas.openxmlformats.org/drawingml/2006/main" xmlns:r="http://schemas.openxmlformats.org/officeDocument/2006/relationships" xmlns:p188="http://schemas.microsoft.com/office/powerpoint/2018/8/main">
  <p188:cm id="{8E670DA0-332F-4944-87F9-BE86D8DB0A13}" authorId="{97A6AC26-BFBD-DED2-F13E-7629CD9AB044}" created="2023-03-19T03:39:00.614">
    <ac:txMkLst xmlns:ac="http://schemas.microsoft.com/office/drawing/2013/main/command">
      <pc:docMk xmlns:pc="http://schemas.microsoft.com/office/powerpoint/2013/main/command"/>
      <pc:sldMk xmlns:pc="http://schemas.microsoft.com/office/powerpoint/2013/main/command" cId="196875762" sldId="260"/>
      <ac:spMk id="8" creationId="{876DD21A-F67C-CF6D-5E20-89D051F077FA}"/>
      <ac:txMk cp="51" len="11">
        <ac:context len="63" hash="2860720639"/>
      </ac:txMk>
    </ac:txMkLst>
    <p188:pos x="1613689" y="1054411"/>
    <p188:txBody>
      <a:bodyPr/>
      <a:lstStyle/>
      <a:p>
        <a:r>
          <a:rPr lang="zh-CN" altLang="en-US"/>
          <a:t>Lower AIC</a:t>
        </a:r>
      </a:p>
    </p188:txBody>
  </p188:cm>
</p188:cmLst>
</file>

<file path=ppt/comments/modernComment_110_9E295D34.xml><?xml version="1.0" encoding="utf-8"?>
<p188:cmLst xmlns:a="http://schemas.openxmlformats.org/drawingml/2006/main" xmlns:r="http://schemas.openxmlformats.org/officeDocument/2006/relationships" xmlns:p188="http://schemas.microsoft.com/office/powerpoint/2018/8/main">
  <p188:cm id="{FA2B0F69-DBF3-4ADF-8C41-412E91B22907}" authorId="{97A6AC26-BFBD-DED2-F13E-7629CD9AB044}" created="2023-03-19T03:34:07.836">
    <ac:txMkLst xmlns:ac="http://schemas.microsoft.com/office/drawing/2013/main/command">
      <pc:docMk xmlns:pc="http://schemas.microsoft.com/office/powerpoint/2013/main/command"/>
      <pc:sldMk xmlns:pc="http://schemas.microsoft.com/office/powerpoint/2013/main/command" cId="2653510964" sldId="272"/>
      <ac:spMk id="3" creationId="{F5D34F0C-0335-3E7D-3814-45BFF175300B}"/>
      <ac:txMk cp="750" len="250">
        <ac:context len="1001" hash="276715908"/>
      </ac:txMk>
    </ac:txMkLst>
    <p188:pos x="10058400" y="2334895"/>
    <p188:txBody>
      <a:bodyPr/>
      <a:lstStyle/>
      <a:p>
        <a:r>
          <a:rPr lang="zh-CN" altLang="en-US"/>
          <a:t>可省</a:t>
        </a:r>
      </a:p>
    </p188:txBody>
  </p188:cm>
  <p188:cm id="{726F9F9D-1CC9-41CE-AD34-E0264402144D}" authorId="{97A6AC26-BFBD-DED2-F13E-7629CD9AB044}" created="2023-03-19T03:34:22.558">
    <ac:txMkLst xmlns:ac="http://schemas.microsoft.com/office/drawing/2013/main/command">
      <pc:docMk xmlns:pc="http://schemas.microsoft.com/office/powerpoint/2013/main/command"/>
      <pc:sldMk xmlns:pc="http://schemas.microsoft.com/office/powerpoint/2013/main/command" cId="2653510964" sldId="272"/>
      <ac:spMk id="3" creationId="{F5D34F0C-0335-3E7D-3814-45BFF175300B}"/>
      <ac:txMk cp="548" len="156">
        <ac:context len="1001" hash="276715908"/>
      </ac:txMk>
    </ac:txMkLst>
    <p188:pos x="10431780" y="1717675"/>
    <p188:txBody>
      <a:bodyPr/>
      <a:lstStyle/>
      <a:p>
        <a:r>
          <a:rPr lang="zh-CN" altLang="en-US"/>
          <a:t>可省</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C78809-FED0-47A1-9133-55650ACFEC4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BFF34E74-ABCD-4E3B-A0E3-838B96B199B4}">
      <dgm:prSet custT="1"/>
      <dgm:spPr/>
      <dgm:t>
        <a:bodyPr/>
        <a:lstStyle/>
        <a:p>
          <a:r>
            <a:rPr lang="en-GB" sz="1600" dirty="0"/>
            <a:t>Origin country </a:t>
          </a:r>
          <a:endParaRPr lang="en-US" sz="1600" dirty="0"/>
        </a:p>
      </dgm:t>
    </dgm:pt>
    <dgm:pt modelId="{0CFABB64-7910-45F3-8DC5-7EE3F77C1982}" type="parTrans" cxnId="{BBE10124-2231-4AF4-B34D-362E4481111B}">
      <dgm:prSet/>
      <dgm:spPr/>
      <dgm:t>
        <a:bodyPr/>
        <a:lstStyle/>
        <a:p>
          <a:endParaRPr lang="en-US"/>
        </a:p>
      </dgm:t>
    </dgm:pt>
    <dgm:pt modelId="{54123D1C-9FA1-47D2-978C-165DB1CD2A3C}" type="sibTrans" cxnId="{BBE10124-2231-4AF4-B34D-362E4481111B}">
      <dgm:prSet/>
      <dgm:spPr/>
      <dgm:t>
        <a:bodyPr/>
        <a:lstStyle/>
        <a:p>
          <a:endParaRPr lang="en-US"/>
        </a:p>
      </dgm:t>
    </dgm:pt>
    <dgm:pt modelId="{DEA5E377-4D91-4F45-BC89-8070D715FA88}">
      <dgm:prSet custT="1"/>
      <dgm:spPr/>
      <dgm:t>
        <a:bodyPr/>
        <a:lstStyle/>
        <a:p>
          <a:r>
            <a:rPr lang="en-GB" sz="1600" dirty="0"/>
            <a:t>Aroma</a:t>
          </a:r>
          <a:r>
            <a:rPr lang="en-GB" sz="1200" dirty="0"/>
            <a:t> </a:t>
          </a:r>
          <a:endParaRPr lang="en-US" sz="1200" dirty="0"/>
        </a:p>
      </dgm:t>
    </dgm:pt>
    <dgm:pt modelId="{64AB028F-807A-4121-ABE5-F7ACA151A121}" type="parTrans" cxnId="{1CF11AEB-2AEB-4141-AD4F-C766E4823D9F}">
      <dgm:prSet/>
      <dgm:spPr/>
      <dgm:t>
        <a:bodyPr/>
        <a:lstStyle/>
        <a:p>
          <a:endParaRPr lang="en-US"/>
        </a:p>
      </dgm:t>
    </dgm:pt>
    <dgm:pt modelId="{B8001468-E0D9-4140-82D7-B85CD0C0B27A}" type="sibTrans" cxnId="{1CF11AEB-2AEB-4141-AD4F-C766E4823D9F}">
      <dgm:prSet/>
      <dgm:spPr/>
      <dgm:t>
        <a:bodyPr/>
        <a:lstStyle/>
        <a:p>
          <a:endParaRPr lang="en-US"/>
        </a:p>
      </dgm:t>
    </dgm:pt>
    <dgm:pt modelId="{FC6BDFBB-0BF9-47D6-996A-1D685E2321FA}">
      <dgm:prSet custT="1"/>
      <dgm:spPr/>
      <dgm:t>
        <a:bodyPr/>
        <a:lstStyle/>
        <a:p>
          <a:r>
            <a:rPr lang="en-GB" sz="1600" dirty="0"/>
            <a:t>Flavour</a:t>
          </a:r>
          <a:endParaRPr lang="en-US" sz="1200" dirty="0"/>
        </a:p>
      </dgm:t>
    </dgm:pt>
    <dgm:pt modelId="{A8488072-E78C-4970-ACF6-396DB446627E}" type="parTrans" cxnId="{79C1EF6A-9A7A-491A-B583-09171E072401}">
      <dgm:prSet/>
      <dgm:spPr/>
      <dgm:t>
        <a:bodyPr/>
        <a:lstStyle/>
        <a:p>
          <a:endParaRPr lang="en-US"/>
        </a:p>
      </dgm:t>
    </dgm:pt>
    <dgm:pt modelId="{2E47C556-DA3D-4C85-8A52-5DD63C5991AD}" type="sibTrans" cxnId="{79C1EF6A-9A7A-491A-B583-09171E072401}">
      <dgm:prSet/>
      <dgm:spPr/>
      <dgm:t>
        <a:bodyPr/>
        <a:lstStyle/>
        <a:p>
          <a:endParaRPr lang="en-US"/>
        </a:p>
      </dgm:t>
    </dgm:pt>
    <dgm:pt modelId="{1EF1C802-A3FF-4AF6-A39D-B5ABBAC094C7}">
      <dgm:prSet custT="1"/>
      <dgm:spPr/>
      <dgm:t>
        <a:bodyPr/>
        <a:lstStyle/>
        <a:p>
          <a:r>
            <a:rPr lang="en-GB" sz="1600" dirty="0"/>
            <a:t>Acidity</a:t>
          </a:r>
          <a:r>
            <a:rPr lang="en-GB" sz="1200" dirty="0"/>
            <a:t> </a:t>
          </a:r>
          <a:endParaRPr lang="en-US" sz="1200" dirty="0"/>
        </a:p>
      </dgm:t>
    </dgm:pt>
    <dgm:pt modelId="{35C1D8C2-C2D0-4683-AA53-5AB5BA95645E}" type="parTrans" cxnId="{6735DD41-18ED-41E1-AA4D-14E09176DF79}">
      <dgm:prSet/>
      <dgm:spPr/>
      <dgm:t>
        <a:bodyPr/>
        <a:lstStyle/>
        <a:p>
          <a:endParaRPr lang="en-US"/>
        </a:p>
      </dgm:t>
    </dgm:pt>
    <dgm:pt modelId="{800AFC72-C72F-4B58-B23C-18E78319AB0D}" type="sibTrans" cxnId="{6735DD41-18ED-41E1-AA4D-14E09176DF79}">
      <dgm:prSet/>
      <dgm:spPr/>
      <dgm:t>
        <a:bodyPr/>
        <a:lstStyle/>
        <a:p>
          <a:endParaRPr lang="en-US"/>
        </a:p>
      </dgm:t>
    </dgm:pt>
    <dgm:pt modelId="{31F4AC31-118D-4EDC-945E-EE501B3843C6}">
      <dgm:prSet custT="1"/>
      <dgm:spPr/>
      <dgm:t>
        <a:bodyPr/>
        <a:lstStyle/>
        <a:p>
          <a:r>
            <a:rPr lang="en-GB" sz="1600" dirty="0"/>
            <a:t>Count of defects </a:t>
          </a:r>
          <a:endParaRPr lang="en-US" sz="1600" dirty="0"/>
        </a:p>
      </dgm:t>
    </dgm:pt>
    <dgm:pt modelId="{5CCA255C-D44A-4B98-ABAF-67FA78250090}" type="parTrans" cxnId="{76BA5616-D12B-43A1-94A7-D5257709AADD}">
      <dgm:prSet/>
      <dgm:spPr/>
      <dgm:t>
        <a:bodyPr/>
        <a:lstStyle/>
        <a:p>
          <a:endParaRPr lang="en-US"/>
        </a:p>
      </dgm:t>
    </dgm:pt>
    <dgm:pt modelId="{F6BF2EB5-4138-40E9-B9F4-AA03F1721917}" type="sibTrans" cxnId="{76BA5616-D12B-43A1-94A7-D5257709AADD}">
      <dgm:prSet/>
      <dgm:spPr/>
      <dgm:t>
        <a:bodyPr/>
        <a:lstStyle/>
        <a:p>
          <a:endParaRPr lang="en-US"/>
        </a:p>
      </dgm:t>
    </dgm:pt>
    <dgm:pt modelId="{16303142-D8E0-489C-91A3-2BC71CBFC9C5}">
      <dgm:prSet/>
      <dgm:spPr/>
      <dgm:t>
        <a:bodyPr/>
        <a:lstStyle/>
        <a:p>
          <a:r>
            <a:rPr lang="en-GB" dirty="0"/>
            <a:t>Mean attitude of grower farm</a:t>
          </a:r>
          <a:endParaRPr lang="en-US" dirty="0"/>
        </a:p>
      </dgm:t>
    </dgm:pt>
    <dgm:pt modelId="{2AFAF069-341C-4E76-9718-56D97659251E}" type="parTrans" cxnId="{88685229-CD9D-421A-A926-2C7F6CCA74E7}">
      <dgm:prSet/>
      <dgm:spPr/>
      <dgm:t>
        <a:bodyPr/>
        <a:lstStyle/>
        <a:p>
          <a:endParaRPr lang="en-US"/>
        </a:p>
      </dgm:t>
    </dgm:pt>
    <dgm:pt modelId="{DEB7A1D2-5991-46F9-B76C-511516005A8F}" type="sibTrans" cxnId="{88685229-CD9D-421A-A926-2C7F6CCA74E7}">
      <dgm:prSet/>
      <dgm:spPr/>
      <dgm:t>
        <a:bodyPr/>
        <a:lstStyle/>
        <a:p>
          <a:endParaRPr lang="en-US"/>
        </a:p>
      </dgm:t>
    </dgm:pt>
    <dgm:pt modelId="{C5D4A1D0-3C27-4748-B5ED-FC3874BE1753}">
      <dgm:prSet custT="1"/>
      <dgm:spPr/>
      <dgm:t>
        <a:bodyPr/>
        <a:lstStyle/>
        <a:p>
          <a:r>
            <a:rPr lang="en-GB" sz="1600" dirty="0"/>
            <a:t>Year of harvested</a:t>
          </a:r>
          <a:endParaRPr lang="en-US" sz="1600" dirty="0"/>
        </a:p>
      </dgm:t>
    </dgm:pt>
    <dgm:pt modelId="{61EDE46E-3CFC-4EEF-AF7A-DB5F09F76D16}" type="parTrans" cxnId="{EEA531AE-07C4-45E6-AE8B-18411CBD5B63}">
      <dgm:prSet/>
      <dgm:spPr/>
      <dgm:t>
        <a:bodyPr/>
        <a:lstStyle/>
        <a:p>
          <a:endParaRPr lang="en-US"/>
        </a:p>
      </dgm:t>
    </dgm:pt>
    <dgm:pt modelId="{63649005-8E22-4BC3-B5F1-0A732BF9E37F}" type="sibTrans" cxnId="{EEA531AE-07C4-45E6-AE8B-18411CBD5B63}">
      <dgm:prSet/>
      <dgm:spPr/>
      <dgm:t>
        <a:bodyPr/>
        <a:lstStyle/>
        <a:p>
          <a:endParaRPr lang="en-US"/>
        </a:p>
      </dgm:t>
    </dgm:pt>
    <dgm:pt modelId="{082E7555-7131-4060-A21E-2DCD78E46821}">
      <dgm:prSet custT="1"/>
      <dgm:spPr>
        <a:solidFill>
          <a:schemeClr val="accent2"/>
        </a:solidFill>
      </dgm:spPr>
      <dgm:t>
        <a:bodyPr/>
        <a:lstStyle/>
        <a:p>
          <a:r>
            <a:rPr lang="en-GB" sz="1600" b="1" i="0" u="none" dirty="0"/>
            <a:t>Quality class</a:t>
          </a:r>
          <a:endParaRPr lang="en-US" sz="1600" b="1" i="0" u="none" dirty="0"/>
        </a:p>
      </dgm:t>
    </dgm:pt>
    <dgm:pt modelId="{3265EC79-9CAE-45E0-A540-E3DE9C2004F4}" type="parTrans" cxnId="{E49F5386-365A-4C18-8673-9CA04939BC5A}">
      <dgm:prSet/>
      <dgm:spPr/>
      <dgm:t>
        <a:bodyPr/>
        <a:lstStyle/>
        <a:p>
          <a:endParaRPr lang="en-US"/>
        </a:p>
      </dgm:t>
    </dgm:pt>
    <dgm:pt modelId="{CB3FC00D-A39A-4D5F-B963-412353464A33}" type="sibTrans" cxnId="{E49F5386-365A-4C18-8673-9CA04939BC5A}">
      <dgm:prSet/>
      <dgm:spPr/>
      <dgm:t>
        <a:bodyPr/>
        <a:lstStyle/>
        <a:p>
          <a:endParaRPr lang="en-US"/>
        </a:p>
      </dgm:t>
    </dgm:pt>
    <dgm:pt modelId="{7B96A40F-0A2C-F34E-BE56-554A7D327CAD}" type="pres">
      <dgm:prSet presAssocID="{62C78809-FED0-47A1-9133-55650ACFEC42}" presName="diagram" presStyleCnt="0">
        <dgm:presLayoutVars>
          <dgm:chPref val="1"/>
          <dgm:dir/>
          <dgm:animOne val="branch"/>
          <dgm:animLvl val="lvl"/>
          <dgm:resizeHandles/>
        </dgm:presLayoutVars>
      </dgm:prSet>
      <dgm:spPr/>
    </dgm:pt>
    <dgm:pt modelId="{0F0EDC2F-F920-5741-A87B-D71E712AD46D}" type="pres">
      <dgm:prSet presAssocID="{BFF34E74-ABCD-4E3B-A0E3-838B96B199B4}" presName="root" presStyleCnt="0"/>
      <dgm:spPr/>
    </dgm:pt>
    <dgm:pt modelId="{61621C2A-90A5-3A4F-A071-425A1AD2804B}" type="pres">
      <dgm:prSet presAssocID="{BFF34E74-ABCD-4E3B-A0E3-838B96B199B4}" presName="rootComposite" presStyleCnt="0"/>
      <dgm:spPr/>
    </dgm:pt>
    <dgm:pt modelId="{6F12F4C1-6327-7A4B-85D9-A986DF2246B9}" type="pres">
      <dgm:prSet presAssocID="{BFF34E74-ABCD-4E3B-A0E3-838B96B199B4}" presName="rootText" presStyleLbl="node1" presStyleIdx="0" presStyleCnt="8"/>
      <dgm:spPr/>
    </dgm:pt>
    <dgm:pt modelId="{A1EC3803-37AA-A34A-8B43-E484EE64DE9A}" type="pres">
      <dgm:prSet presAssocID="{BFF34E74-ABCD-4E3B-A0E3-838B96B199B4}" presName="rootConnector" presStyleLbl="node1" presStyleIdx="0" presStyleCnt="8"/>
      <dgm:spPr/>
    </dgm:pt>
    <dgm:pt modelId="{03BFE564-2C98-2B48-BA3D-E14D4CDD94B0}" type="pres">
      <dgm:prSet presAssocID="{BFF34E74-ABCD-4E3B-A0E3-838B96B199B4}" presName="childShape" presStyleCnt="0"/>
      <dgm:spPr/>
    </dgm:pt>
    <dgm:pt modelId="{756D6BDB-0EA6-524C-9DE5-BC8A823B7EB1}" type="pres">
      <dgm:prSet presAssocID="{DEA5E377-4D91-4F45-BC89-8070D715FA88}" presName="root" presStyleCnt="0"/>
      <dgm:spPr/>
    </dgm:pt>
    <dgm:pt modelId="{DFAE160D-9AB0-A64D-97BA-6581F40A2892}" type="pres">
      <dgm:prSet presAssocID="{DEA5E377-4D91-4F45-BC89-8070D715FA88}" presName="rootComposite" presStyleCnt="0"/>
      <dgm:spPr/>
    </dgm:pt>
    <dgm:pt modelId="{20B48076-7DB9-204D-8D0A-797608D48777}" type="pres">
      <dgm:prSet presAssocID="{DEA5E377-4D91-4F45-BC89-8070D715FA88}" presName="rootText" presStyleLbl="node1" presStyleIdx="1" presStyleCnt="8"/>
      <dgm:spPr/>
    </dgm:pt>
    <dgm:pt modelId="{CA0EBA26-4C20-9E4C-A2DF-AA62841746D8}" type="pres">
      <dgm:prSet presAssocID="{DEA5E377-4D91-4F45-BC89-8070D715FA88}" presName="rootConnector" presStyleLbl="node1" presStyleIdx="1" presStyleCnt="8"/>
      <dgm:spPr/>
    </dgm:pt>
    <dgm:pt modelId="{F7CEFC10-377D-DB48-AEF4-880399641FCC}" type="pres">
      <dgm:prSet presAssocID="{DEA5E377-4D91-4F45-BC89-8070D715FA88}" presName="childShape" presStyleCnt="0"/>
      <dgm:spPr/>
    </dgm:pt>
    <dgm:pt modelId="{11AA7F47-A028-514B-8079-0218A3C5A08A}" type="pres">
      <dgm:prSet presAssocID="{FC6BDFBB-0BF9-47D6-996A-1D685E2321FA}" presName="root" presStyleCnt="0"/>
      <dgm:spPr/>
    </dgm:pt>
    <dgm:pt modelId="{1CD288CE-A85F-BA40-BB5E-B46AB4359036}" type="pres">
      <dgm:prSet presAssocID="{FC6BDFBB-0BF9-47D6-996A-1D685E2321FA}" presName="rootComposite" presStyleCnt="0"/>
      <dgm:spPr/>
    </dgm:pt>
    <dgm:pt modelId="{48FA717F-1926-8140-AE84-A1CA7A513AD5}" type="pres">
      <dgm:prSet presAssocID="{FC6BDFBB-0BF9-47D6-996A-1D685E2321FA}" presName="rootText" presStyleLbl="node1" presStyleIdx="2" presStyleCnt="8"/>
      <dgm:spPr/>
    </dgm:pt>
    <dgm:pt modelId="{8AA8488F-B385-6C47-80EF-DB430BF3763F}" type="pres">
      <dgm:prSet presAssocID="{FC6BDFBB-0BF9-47D6-996A-1D685E2321FA}" presName="rootConnector" presStyleLbl="node1" presStyleIdx="2" presStyleCnt="8"/>
      <dgm:spPr/>
    </dgm:pt>
    <dgm:pt modelId="{EBE9C61D-1346-3D49-8AD8-B705AE5AD941}" type="pres">
      <dgm:prSet presAssocID="{FC6BDFBB-0BF9-47D6-996A-1D685E2321FA}" presName="childShape" presStyleCnt="0"/>
      <dgm:spPr/>
    </dgm:pt>
    <dgm:pt modelId="{4B9DCF28-3183-EC43-A6FF-28C09D0057EC}" type="pres">
      <dgm:prSet presAssocID="{1EF1C802-A3FF-4AF6-A39D-B5ABBAC094C7}" presName="root" presStyleCnt="0"/>
      <dgm:spPr/>
    </dgm:pt>
    <dgm:pt modelId="{D3026548-3539-E044-A71F-8B8DBF5785DC}" type="pres">
      <dgm:prSet presAssocID="{1EF1C802-A3FF-4AF6-A39D-B5ABBAC094C7}" presName="rootComposite" presStyleCnt="0"/>
      <dgm:spPr/>
    </dgm:pt>
    <dgm:pt modelId="{D4D3A4EA-8D74-CD41-B837-F9DA6AE8F0C8}" type="pres">
      <dgm:prSet presAssocID="{1EF1C802-A3FF-4AF6-A39D-B5ABBAC094C7}" presName="rootText" presStyleLbl="node1" presStyleIdx="3" presStyleCnt="8"/>
      <dgm:spPr/>
    </dgm:pt>
    <dgm:pt modelId="{121161ED-F23B-ED46-872A-D726889CD775}" type="pres">
      <dgm:prSet presAssocID="{1EF1C802-A3FF-4AF6-A39D-B5ABBAC094C7}" presName="rootConnector" presStyleLbl="node1" presStyleIdx="3" presStyleCnt="8"/>
      <dgm:spPr/>
    </dgm:pt>
    <dgm:pt modelId="{BD34BD01-16F4-734C-861C-7BF236E8C307}" type="pres">
      <dgm:prSet presAssocID="{1EF1C802-A3FF-4AF6-A39D-B5ABBAC094C7}" presName="childShape" presStyleCnt="0"/>
      <dgm:spPr/>
    </dgm:pt>
    <dgm:pt modelId="{A426AB51-9563-6042-A51F-D53A6E8624AB}" type="pres">
      <dgm:prSet presAssocID="{31F4AC31-118D-4EDC-945E-EE501B3843C6}" presName="root" presStyleCnt="0"/>
      <dgm:spPr/>
    </dgm:pt>
    <dgm:pt modelId="{0FB7BCA5-9F98-6841-B6E0-9D7F96FECDF0}" type="pres">
      <dgm:prSet presAssocID="{31F4AC31-118D-4EDC-945E-EE501B3843C6}" presName="rootComposite" presStyleCnt="0"/>
      <dgm:spPr/>
    </dgm:pt>
    <dgm:pt modelId="{A90778B5-64FE-2748-ADC0-7AA22B15D441}" type="pres">
      <dgm:prSet presAssocID="{31F4AC31-118D-4EDC-945E-EE501B3843C6}" presName="rootText" presStyleLbl="node1" presStyleIdx="4" presStyleCnt="8"/>
      <dgm:spPr/>
    </dgm:pt>
    <dgm:pt modelId="{C3AA4F4E-0A11-C141-B9C0-082872DEC1BD}" type="pres">
      <dgm:prSet presAssocID="{31F4AC31-118D-4EDC-945E-EE501B3843C6}" presName="rootConnector" presStyleLbl="node1" presStyleIdx="4" presStyleCnt="8"/>
      <dgm:spPr/>
    </dgm:pt>
    <dgm:pt modelId="{1946E9E6-E653-D040-8C89-39ACE282E257}" type="pres">
      <dgm:prSet presAssocID="{31F4AC31-118D-4EDC-945E-EE501B3843C6}" presName="childShape" presStyleCnt="0"/>
      <dgm:spPr/>
    </dgm:pt>
    <dgm:pt modelId="{206C5295-C6E9-5543-B1C1-E6EE1670C01B}" type="pres">
      <dgm:prSet presAssocID="{16303142-D8E0-489C-91A3-2BC71CBFC9C5}" presName="root" presStyleCnt="0"/>
      <dgm:spPr/>
    </dgm:pt>
    <dgm:pt modelId="{A45C6FC7-6570-5D40-9A2A-9EE7FC1FA7F9}" type="pres">
      <dgm:prSet presAssocID="{16303142-D8E0-489C-91A3-2BC71CBFC9C5}" presName="rootComposite" presStyleCnt="0"/>
      <dgm:spPr/>
    </dgm:pt>
    <dgm:pt modelId="{525A9E66-F911-EB43-8C7F-58A57AF61100}" type="pres">
      <dgm:prSet presAssocID="{16303142-D8E0-489C-91A3-2BC71CBFC9C5}" presName="rootText" presStyleLbl="node1" presStyleIdx="5" presStyleCnt="8"/>
      <dgm:spPr/>
    </dgm:pt>
    <dgm:pt modelId="{26C43303-25D7-4D47-8E26-73B1E3323484}" type="pres">
      <dgm:prSet presAssocID="{16303142-D8E0-489C-91A3-2BC71CBFC9C5}" presName="rootConnector" presStyleLbl="node1" presStyleIdx="5" presStyleCnt="8"/>
      <dgm:spPr/>
    </dgm:pt>
    <dgm:pt modelId="{60913D84-4446-FE44-86DC-ACCB93C637A5}" type="pres">
      <dgm:prSet presAssocID="{16303142-D8E0-489C-91A3-2BC71CBFC9C5}" presName="childShape" presStyleCnt="0"/>
      <dgm:spPr/>
    </dgm:pt>
    <dgm:pt modelId="{CA0A85E9-A9CA-7D4D-99C4-55F806521D73}" type="pres">
      <dgm:prSet presAssocID="{C5D4A1D0-3C27-4748-B5ED-FC3874BE1753}" presName="root" presStyleCnt="0"/>
      <dgm:spPr/>
    </dgm:pt>
    <dgm:pt modelId="{CA802119-BA31-7842-900E-65BDBB8504A2}" type="pres">
      <dgm:prSet presAssocID="{C5D4A1D0-3C27-4748-B5ED-FC3874BE1753}" presName="rootComposite" presStyleCnt="0"/>
      <dgm:spPr/>
    </dgm:pt>
    <dgm:pt modelId="{701509C6-F6DD-2242-970C-E48C25ACEDE7}" type="pres">
      <dgm:prSet presAssocID="{C5D4A1D0-3C27-4748-B5ED-FC3874BE1753}" presName="rootText" presStyleLbl="node1" presStyleIdx="6" presStyleCnt="8"/>
      <dgm:spPr/>
    </dgm:pt>
    <dgm:pt modelId="{A010CDF8-095F-DC4D-A740-4369338C5B3C}" type="pres">
      <dgm:prSet presAssocID="{C5D4A1D0-3C27-4748-B5ED-FC3874BE1753}" presName="rootConnector" presStyleLbl="node1" presStyleIdx="6" presStyleCnt="8"/>
      <dgm:spPr/>
    </dgm:pt>
    <dgm:pt modelId="{DD2A278B-A053-6340-A0B3-6239E6E9BE4A}" type="pres">
      <dgm:prSet presAssocID="{C5D4A1D0-3C27-4748-B5ED-FC3874BE1753}" presName="childShape" presStyleCnt="0"/>
      <dgm:spPr/>
    </dgm:pt>
    <dgm:pt modelId="{07B351BE-3D23-DC40-9C6D-A5E34D1ED905}" type="pres">
      <dgm:prSet presAssocID="{082E7555-7131-4060-A21E-2DCD78E46821}" presName="root" presStyleCnt="0"/>
      <dgm:spPr/>
    </dgm:pt>
    <dgm:pt modelId="{C34D797A-441E-EA4D-93C4-AD7038DB7724}" type="pres">
      <dgm:prSet presAssocID="{082E7555-7131-4060-A21E-2DCD78E46821}" presName="rootComposite" presStyleCnt="0"/>
      <dgm:spPr/>
    </dgm:pt>
    <dgm:pt modelId="{FCCB3BF3-64D9-D249-B914-6F2EE9F900B9}" type="pres">
      <dgm:prSet presAssocID="{082E7555-7131-4060-A21E-2DCD78E46821}" presName="rootText" presStyleLbl="node1" presStyleIdx="7" presStyleCnt="8"/>
      <dgm:spPr/>
    </dgm:pt>
    <dgm:pt modelId="{4856A722-F440-3E4F-AA0A-AA80FE598C67}" type="pres">
      <dgm:prSet presAssocID="{082E7555-7131-4060-A21E-2DCD78E46821}" presName="rootConnector" presStyleLbl="node1" presStyleIdx="7" presStyleCnt="8"/>
      <dgm:spPr/>
    </dgm:pt>
    <dgm:pt modelId="{0A6D1908-D030-4F40-A68E-468701039D7E}" type="pres">
      <dgm:prSet presAssocID="{082E7555-7131-4060-A21E-2DCD78E46821}" presName="childShape" presStyleCnt="0"/>
      <dgm:spPr/>
    </dgm:pt>
  </dgm:ptLst>
  <dgm:cxnLst>
    <dgm:cxn modelId="{0A53FA03-4C63-704E-8AF3-1B043341FFE4}" type="presOf" srcId="{31F4AC31-118D-4EDC-945E-EE501B3843C6}" destId="{A90778B5-64FE-2748-ADC0-7AA22B15D441}" srcOrd="0" destOrd="0" presId="urn:microsoft.com/office/officeart/2005/8/layout/hierarchy3"/>
    <dgm:cxn modelId="{76BA5616-D12B-43A1-94A7-D5257709AADD}" srcId="{62C78809-FED0-47A1-9133-55650ACFEC42}" destId="{31F4AC31-118D-4EDC-945E-EE501B3843C6}" srcOrd="4" destOrd="0" parTransId="{5CCA255C-D44A-4B98-ABAF-67FA78250090}" sibTransId="{F6BF2EB5-4138-40E9-B9F4-AA03F1721917}"/>
    <dgm:cxn modelId="{88425022-09C8-6942-A906-6A5FA57118E7}" type="presOf" srcId="{FC6BDFBB-0BF9-47D6-996A-1D685E2321FA}" destId="{48FA717F-1926-8140-AE84-A1CA7A513AD5}" srcOrd="0" destOrd="0" presId="urn:microsoft.com/office/officeart/2005/8/layout/hierarchy3"/>
    <dgm:cxn modelId="{8019A123-7706-F14F-A3DA-E8F8535FB2CB}" type="presOf" srcId="{082E7555-7131-4060-A21E-2DCD78E46821}" destId="{4856A722-F440-3E4F-AA0A-AA80FE598C67}" srcOrd="1" destOrd="0" presId="urn:microsoft.com/office/officeart/2005/8/layout/hierarchy3"/>
    <dgm:cxn modelId="{BBE10124-2231-4AF4-B34D-362E4481111B}" srcId="{62C78809-FED0-47A1-9133-55650ACFEC42}" destId="{BFF34E74-ABCD-4E3B-A0E3-838B96B199B4}" srcOrd="0" destOrd="0" parTransId="{0CFABB64-7910-45F3-8DC5-7EE3F77C1982}" sibTransId="{54123D1C-9FA1-47D2-978C-165DB1CD2A3C}"/>
    <dgm:cxn modelId="{88685229-CD9D-421A-A926-2C7F6CCA74E7}" srcId="{62C78809-FED0-47A1-9133-55650ACFEC42}" destId="{16303142-D8E0-489C-91A3-2BC71CBFC9C5}" srcOrd="5" destOrd="0" parTransId="{2AFAF069-341C-4E76-9718-56D97659251E}" sibTransId="{DEB7A1D2-5991-46F9-B76C-511516005A8F}"/>
    <dgm:cxn modelId="{F8C26E2D-7DFC-844F-82E2-41E7966D766E}" type="presOf" srcId="{62C78809-FED0-47A1-9133-55650ACFEC42}" destId="{7B96A40F-0A2C-F34E-BE56-554A7D327CAD}" srcOrd="0" destOrd="0" presId="urn:microsoft.com/office/officeart/2005/8/layout/hierarchy3"/>
    <dgm:cxn modelId="{7E290F5B-6240-734B-AF2A-F0A016BE5ED3}" type="presOf" srcId="{FC6BDFBB-0BF9-47D6-996A-1D685E2321FA}" destId="{8AA8488F-B385-6C47-80EF-DB430BF3763F}" srcOrd="1" destOrd="0" presId="urn:microsoft.com/office/officeart/2005/8/layout/hierarchy3"/>
    <dgm:cxn modelId="{4773325D-97A3-C240-8AB5-7240BCF0D621}" type="presOf" srcId="{DEA5E377-4D91-4F45-BC89-8070D715FA88}" destId="{20B48076-7DB9-204D-8D0A-797608D48777}" srcOrd="0" destOrd="0" presId="urn:microsoft.com/office/officeart/2005/8/layout/hierarchy3"/>
    <dgm:cxn modelId="{6735DD41-18ED-41E1-AA4D-14E09176DF79}" srcId="{62C78809-FED0-47A1-9133-55650ACFEC42}" destId="{1EF1C802-A3FF-4AF6-A39D-B5ABBAC094C7}" srcOrd="3" destOrd="0" parTransId="{35C1D8C2-C2D0-4683-AA53-5AB5BA95645E}" sibTransId="{800AFC72-C72F-4B58-B23C-18E78319AB0D}"/>
    <dgm:cxn modelId="{B9C9F847-A1BE-5043-82B4-E59147A43046}" type="presOf" srcId="{C5D4A1D0-3C27-4748-B5ED-FC3874BE1753}" destId="{A010CDF8-095F-DC4D-A740-4369338C5B3C}" srcOrd="1" destOrd="0" presId="urn:microsoft.com/office/officeart/2005/8/layout/hierarchy3"/>
    <dgm:cxn modelId="{79C1EF6A-9A7A-491A-B583-09171E072401}" srcId="{62C78809-FED0-47A1-9133-55650ACFEC42}" destId="{FC6BDFBB-0BF9-47D6-996A-1D685E2321FA}" srcOrd="2" destOrd="0" parTransId="{A8488072-E78C-4970-ACF6-396DB446627E}" sibTransId="{2E47C556-DA3D-4C85-8A52-5DD63C5991AD}"/>
    <dgm:cxn modelId="{D5C0B84B-8683-0348-94F5-1359E2DFD548}" type="presOf" srcId="{16303142-D8E0-489C-91A3-2BC71CBFC9C5}" destId="{525A9E66-F911-EB43-8C7F-58A57AF61100}" srcOrd="0" destOrd="0" presId="urn:microsoft.com/office/officeart/2005/8/layout/hierarchy3"/>
    <dgm:cxn modelId="{4CC3E259-B6BC-AD49-A067-A7F096BE5D8E}" type="presOf" srcId="{1EF1C802-A3FF-4AF6-A39D-B5ABBAC094C7}" destId="{121161ED-F23B-ED46-872A-D726889CD775}" srcOrd="1" destOrd="0" presId="urn:microsoft.com/office/officeart/2005/8/layout/hierarchy3"/>
    <dgm:cxn modelId="{E49F5386-365A-4C18-8673-9CA04939BC5A}" srcId="{62C78809-FED0-47A1-9133-55650ACFEC42}" destId="{082E7555-7131-4060-A21E-2DCD78E46821}" srcOrd="7" destOrd="0" parTransId="{3265EC79-9CAE-45E0-A540-E3DE9C2004F4}" sibTransId="{CB3FC00D-A39A-4D5F-B963-412353464A33}"/>
    <dgm:cxn modelId="{7BB4C18A-92E0-D64D-9404-E0936B72F99C}" type="presOf" srcId="{31F4AC31-118D-4EDC-945E-EE501B3843C6}" destId="{C3AA4F4E-0A11-C141-B9C0-082872DEC1BD}" srcOrd="1" destOrd="0" presId="urn:microsoft.com/office/officeart/2005/8/layout/hierarchy3"/>
    <dgm:cxn modelId="{BD620791-0185-A446-B7E0-3BF195CAE6B5}" type="presOf" srcId="{16303142-D8E0-489C-91A3-2BC71CBFC9C5}" destId="{26C43303-25D7-4D47-8E26-73B1E3323484}" srcOrd="1" destOrd="0" presId="urn:microsoft.com/office/officeart/2005/8/layout/hierarchy3"/>
    <dgm:cxn modelId="{EEA531AE-07C4-45E6-AE8B-18411CBD5B63}" srcId="{62C78809-FED0-47A1-9133-55650ACFEC42}" destId="{C5D4A1D0-3C27-4748-B5ED-FC3874BE1753}" srcOrd="6" destOrd="0" parTransId="{61EDE46E-3CFC-4EEF-AF7A-DB5F09F76D16}" sibTransId="{63649005-8E22-4BC3-B5F1-0A732BF9E37F}"/>
    <dgm:cxn modelId="{B533D5B5-9E75-D646-B986-24413E185A7D}" type="presOf" srcId="{BFF34E74-ABCD-4E3B-A0E3-838B96B199B4}" destId="{6F12F4C1-6327-7A4B-85D9-A986DF2246B9}" srcOrd="0" destOrd="0" presId="urn:microsoft.com/office/officeart/2005/8/layout/hierarchy3"/>
    <dgm:cxn modelId="{3E3428BE-415D-6245-9F1E-64F826C644DE}" type="presOf" srcId="{DEA5E377-4D91-4F45-BC89-8070D715FA88}" destId="{CA0EBA26-4C20-9E4C-A2DF-AA62841746D8}" srcOrd="1" destOrd="0" presId="urn:microsoft.com/office/officeart/2005/8/layout/hierarchy3"/>
    <dgm:cxn modelId="{67BE48C8-FCB1-504E-A20E-8CC1FFF2EAD9}" type="presOf" srcId="{082E7555-7131-4060-A21E-2DCD78E46821}" destId="{FCCB3BF3-64D9-D249-B914-6F2EE9F900B9}" srcOrd="0" destOrd="0" presId="urn:microsoft.com/office/officeart/2005/8/layout/hierarchy3"/>
    <dgm:cxn modelId="{E09AC3D2-C61F-5844-A5E9-7CC389E1D7E7}" type="presOf" srcId="{C5D4A1D0-3C27-4748-B5ED-FC3874BE1753}" destId="{701509C6-F6DD-2242-970C-E48C25ACEDE7}" srcOrd="0" destOrd="0" presId="urn:microsoft.com/office/officeart/2005/8/layout/hierarchy3"/>
    <dgm:cxn modelId="{307581DF-1A48-714F-88B8-C7946B9DF183}" type="presOf" srcId="{1EF1C802-A3FF-4AF6-A39D-B5ABBAC094C7}" destId="{D4D3A4EA-8D74-CD41-B837-F9DA6AE8F0C8}" srcOrd="0" destOrd="0" presId="urn:microsoft.com/office/officeart/2005/8/layout/hierarchy3"/>
    <dgm:cxn modelId="{1CF11AEB-2AEB-4141-AD4F-C766E4823D9F}" srcId="{62C78809-FED0-47A1-9133-55650ACFEC42}" destId="{DEA5E377-4D91-4F45-BC89-8070D715FA88}" srcOrd="1" destOrd="0" parTransId="{64AB028F-807A-4121-ABE5-F7ACA151A121}" sibTransId="{B8001468-E0D9-4140-82D7-B85CD0C0B27A}"/>
    <dgm:cxn modelId="{5A2DD7F5-B558-D643-8A07-BF26EA19F633}" type="presOf" srcId="{BFF34E74-ABCD-4E3B-A0E3-838B96B199B4}" destId="{A1EC3803-37AA-A34A-8B43-E484EE64DE9A}" srcOrd="1" destOrd="0" presId="urn:microsoft.com/office/officeart/2005/8/layout/hierarchy3"/>
    <dgm:cxn modelId="{0B66AB03-5EDA-8C4C-8052-1FE0CB67BAFA}" type="presParOf" srcId="{7B96A40F-0A2C-F34E-BE56-554A7D327CAD}" destId="{0F0EDC2F-F920-5741-A87B-D71E712AD46D}" srcOrd="0" destOrd="0" presId="urn:microsoft.com/office/officeart/2005/8/layout/hierarchy3"/>
    <dgm:cxn modelId="{F5F23BCC-AEA5-344D-8817-BE3269F63B5D}" type="presParOf" srcId="{0F0EDC2F-F920-5741-A87B-D71E712AD46D}" destId="{61621C2A-90A5-3A4F-A071-425A1AD2804B}" srcOrd="0" destOrd="0" presId="urn:microsoft.com/office/officeart/2005/8/layout/hierarchy3"/>
    <dgm:cxn modelId="{C3828233-2E1A-0346-98AF-74BE1D506A49}" type="presParOf" srcId="{61621C2A-90A5-3A4F-A071-425A1AD2804B}" destId="{6F12F4C1-6327-7A4B-85D9-A986DF2246B9}" srcOrd="0" destOrd="0" presId="urn:microsoft.com/office/officeart/2005/8/layout/hierarchy3"/>
    <dgm:cxn modelId="{219718BC-2867-E547-9BBB-5B50E703A12A}" type="presParOf" srcId="{61621C2A-90A5-3A4F-A071-425A1AD2804B}" destId="{A1EC3803-37AA-A34A-8B43-E484EE64DE9A}" srcOrd="1" destOrd="0" presId="urn:microsoft.com/office/officeart/2005/8/layout/hierarchy3"/>
    <dgm:cxn modelId="{1FF657B7-E11C-7B40-8F30-4FE83D5B5213}" type="presParOf" srcId="{0F0EDC2F-F920-5741-A87B-D71E712AD46D}" destId="{03BFE564-2C98-2B48-BA3D-E14D4CDD94B0}" srcOrd="1" destOrd="0" presId="urn:microsoft.com/office/officeart/2005/8/layout/hierarchy3"/>
    <dgm:cxn modelId="{14321E84-C541-2B4C-8818-6A060A59FD8F}" type="presParOf" srcId="{7B96A40F-0A2C-F34E-BE56-554A7D327CAD}" destId="{756D6BDB-0EA6-524C-9DE5-BC8A823B7EB1}" srcOrd="1" destOrd="0" presId="urn:microsoft.com/office/officeart/2005/8/layout/hierarchy3"/>
    <dgm:cxn modelId="{A32D86FD-8322-3243-B9AF-1A35C9873CED}" type="presParOf" srcId="{756D6BDB-0EA6-524C-9DE5-BC8A823B7EB1}" destId="{DFAE160D-9AB0-A64D-97BA-6581F40A2892}" srcOrd="0" destOrd="0" presId="urn:microsoft.com/office/officeart/2005/8/layout/hierarchy3"/>
    <dgm:cxn modelId="{EEC0B9BA-8F1E-5844-9DB3-6D3350FF6A86}" type="presParOf" srcId="{DFAE160D-9AB0-A64D-97BA-6581F40A2892}" destId="{20B48076-7DB9-204D-8D0A-797608D48777}" srcOrd="0" destOrd="0" presId="urn:microsoft.com/office/officeart/2005/8/layout/hierarchy3"/>
    <dgm:cxn modelId="{50DD4E14-AF74-484D-91DD-49A44B4DB12F}" type="presParOf" srcId="{DFAE160D-9AB0-A64D-97BA-6581F40A2892}" destId="{CA0EBA26-4C20-9E4C-A2DF-AA62841746D8}" srcOrd="1" destOrd="0" presId="urn:microsoft.com/office/officeart/2005/8/layout/hierarchy3"/>
    <dgm:cxn modelId="{145A6F5F-33CF-9B4B-9F62-B0840DA6993D}" type="presParOf" srcId="{756D6BDB-0EA6-524C-9DE5-BC8A823B7EB1}" destId="{F7CEFC10-377D-DB48-AEF4-880399641FCC}" srcOrd="1" destOrd="0" presId="urn:microsoft.com/office/officeart/2005/8/layout/hierarchy3"/>
    <dgm:cxn modelId="{6023743A-FD54-6D41-AF5C-3FCC258C9E45}" type="presParOf" srcId="{7B96A40F-0A2C-F34E-BE56-554A7D327CAD}" destId="{11AA7F47-A028-514B-8079-0218A3C5A08A}" srcOrd="2" destOrd="0" presId="urn:microsoft.com/office/officeart/2005/8/layout/hierarchy3"/>
    <dgm:cxn modelId="{9C095442-892A-B548-A7C1-2C882EAF7C1B}" type="presParOf" srcId="{11AA7F47-A028-514B-8079-0218A3C5A08A}" destId="{1CD288CE-A85F-BA40-BB5E-B46AB4359036}" srcOrd="0" destOrd="0" presId="urn:microsoft.com/office/officeart/2005/8/layout/hierarchy3"/>
    <dgm:cxn modelId="{B2CC9F08-B737-AF48-BB20-65BBE9DA253D}" type="presParOf" srcId="{1CD288CE-A85F-BA40-BB5E-B46AB4359036}" destId="{48FA717F-1926-8140-AE84-A1CA7A513AD5}" srcOrd="0" destOrd="0" presId="urn:microsoft.com/office/officeart/2005/8/layout/hierarchy3"/>
    <dgm:cxn modelId="{C965F976-A634-BC48-BAD5-F054196A4B8B}" type="presParOf" srcId="{1CD288CE-A85F-BA40-BB5E-B46AB4359036}" destId="{8AA8488F-B385-6C47-80EF-DB430BF3763F}" srcOrd="1" destOrd="0" presId="urn:microsoft.com/office/officeart/2005/8/layout/hierarchy3"/>
    <dgm:cxn modelId="{FF103702-8ED8-0F46-9D07-24682E92D239}" type="presParOf" srcId="{11AA7F47-A028-514B-8079-0218A3C5A08A}" destId="{EBE9C61D-1346-3D49-8AD8-B705AE5AD941}" srcOrd="1" destOrd="0" presId="urn:microsoft.com/office/officeart/2005/8/layout/hierarchy3"/>
    <dgm:cxn modelId="{82F3A8F2-0D04-354E-8E8D-FA219EA3D1C4}" type="presParOf" srcId="{7B96A40F-0A2C-F34E-BE56-554A7D327CAD}" destId="{4B9DCF28-3183-EC43-A6FF-28C09D0057EC}" srcOrd="3" destOrd="0" presId="urn:microsoft.com/office/officeart/2005/8/layout/hierarchy3"/>
    <dgm:cxn modelId="{0D9CDE69-9819-E74F-B090-017518E2363F}" type="presParOf" srcId="{4B9DCF28-3183-EC43-A6FF-28C09D0057EC}" destId="{D3026548-3539-E044-A71F-8B8DBF5785DC}" srcOrd="0" destOrd="0" presId="urn:microsoft.com/office/officeart/2005/8/layout/hierarchy3"/>
    <dgm:cxn modelId="{2B046439-CACF-254B-9913-60EE4CD458A3}" type="presParOf" srcId="{D3026548-3539-E044-A71F-8B8DBF5785DC}" destId="{D4D3A4EA-8D74-CD41-B837-F9DA6AE8F0C8}" srcOrd="0" destOrd="0" presId="urn:microsoft.com/office/officeart/2005/8/layout/hierarchy3"/>
    <dgm:cxn modelId="{75190C7C-4898-0840-868A-B7D6EF149FE5}" type="presParOf" srcId="{D3026548-3539-E044-A71F-8B8DBF5785DC}" destId="{121161ED-F23B-ED46-872A-D726889CD775}" srcOrd="1" destOrd="0" presId="urn:microsoft.com/office/officeart/2005/8/layout/hierarchy3"/>
    <dgm:cxn modelId="{6ADF503F-2D42-0145-8A99-6257436577B0}" type="presParOf" srcId="{4B9DCF28-3183-EC43-A6FF-28C09D0057EC}" destId="{BD34BD01-16F4-734C-861C-7BF236E8C307}" srcOrd="1" destOrd="0" presId="urn:microsoft.com/office/officeart/2005/8/layout/hierarchy3"/>
    <dgm:cxn modelId="{824A0F54-7FBA-BF4C-8B84-59B4B24E6D55}" type="presParOf" srcId="{7B96A40F-0A2C-F34E-BE56-554A7D327CAD}" destId="{A426AB51-9563-6042-A51F-D53A6E8624AB}" srcOrd="4" destOrd="0" presId="urn:microsoft.com/office/officeart/2005/8/layout/hierarchy3"/>
    <dgm:cxn modelId="{8795679E-090A-274B-B87E-7111F9ECBF7E}" type="presParOf" srcId="{A426AB51-9563-6042-A51F-D53A6E8624AB}" destId="{0FB7BCA5-9F98-6841-B6E0-9D7F96FECDF0}" srcOrd="0" destOrd="0" presId="urn:microsoft.com/office/officeart/2005/8/layout/hierarchy3"/>
    <dgm:cxn modelId="{F71D18CE-A426-104A-B2A9-0900670BF3B9}" type="presParOf" srcId="{0FB7BCA5-9F98-6841-B6E0-9D7F96FECDF0}" destId="{A90778B5-64FE-2748-ADC0-7AA22B15D441}" srcOrd="0" destOrd="0" presId="urn:microsoft.com/office/officeart/2005/8/layout/hierarchy3"/>
    <dgm:cxn modelId="{3E631640-39E9-8648-A9D3-CC088F3B0BD9}" type="presParOf" srcId="{0FB7BCA5-9F98-6841-B6E0-9D7F96FECDF0}" destId="{C3AA4F4E-0A11-C141-B9C0-082872DEC1BD}" srcOrd="1" destOrd="0" presId="urn:microsoft.com/office/officeart/2005/8/layout/hierarchy3"/>
    <dgm:cxn modelId="{D6252F5A-8679-644C-84F4-0EF44006D1F8}" type="presParOf" srcId="{A426AB51-9563-6042-A51F-D53A6E8624AB}" destId="{1946E9E6-E653-D040-8C89-39ACE282E257}" srcOrd="1" destOrd="0" presId="urn:microsoft.com/office/officeart/2005/8/layout/hierarchy3"/>
    <dgm:cxn modelId="{BBCF4C26-152C-1047-AE9C-6EFB0185408D}" type="presParOf" srcId="{7B96A40F-0A2C-F34E-BE56-554A7D327CAD}" destId="{206C5295-C6E9-5543-B1C1-E6EE1670C01B}" srcOrd="5" destOrd="0" presId="urn:microsoft.com/office/officeart/2005/8/layout/hierarchy3"/>
    <dgm:cxn modelId="{D503D730-EE5D-0249-B090-6DDA0B7E1CE6}" type="presParOf" srcId="{206C5295-C6E9-5543-B1C1-E6EE1670C01B}" destId="{A45C6FC7-6570-5D40-9A2A-9EE7FC1FA7F9}" srcOrd="0" destOrd="0" presId="urn:microsoft.com/office/officeart/2005/8/layout/hierarchy3"/>
    <dgm:cxn modelId="{D9ADF16B-1C00-A042-8A54-17B52A0D1DFA}" type="presParOf" srcId="{A45C6FC7-6570-5D40-9A2A-9EE7FC1FA7F9}" destId="{525A9E66-F911-EB43-8C7F-58A57AF61100}" srcOrd="0" destOrd="0" presId="urn:microsoft.com/office/officeart/2005/8/layout/hierarchy3"/>
    <dgm:cxn modelId="{2B9A416D-23F5-DD47-8C00-C940F5DBCFBA}" type="presParOf" srcId="{A45C6FC7-6570-5D40-9A2A-9EE7FC1FA7F9}" destId="{26C43303-25D7-4D47-8E26-73B1E3323484}" srcOrd="1" destOrd="0" presId="urn:microsoft.com/office/officeart/2005/8/layout/hierarchy3"/>
    <dgm:cxn modelId="{040DB8C5-8C2D-8C44-A566-C59A5BF469EF}" type="presParOf" srcId="{206C5295-C6E9-5543-B1C1-E6EE1670C01B}" destId="{60913D84-4446-FE44-86DC-ACCB93C637A5}" srcOrd="1" destOrd="0" presId="urn:microsoft.com/office/officeart/2005/8/layout/hierarchy3"/>
    <dgm:cxn modelId="{0EFA06C5-68B9-DC4B-BDCD-40371B50338D}" type="presParOf" srcId="{7B96A40F-0A2C-F34E-BE56-554A7D327CAD}" destId="{CA0A85E9-A9CA-7D4D-99C4-55F806521D73}" srcOrd="6" destOrd="0" presId="urn:microsoft.com/office/officeart/2005/8/layout/hierarchy3"/>
    <dgm:cxn modelId="{2A4C883D-A6C6-5846-9C80-13198D660BE1}" type="presParOf" srcId="{CA0A85E9-A9CA-7D4D-99C4-55F806521D73}" destId="{CA802119-BA31-7842-900E-65BDBB8504A2}" srcOrd="0" destOrd="0" presId="urn:microsoft.com/office/officeart/2005/8/layout/hierarchy3"/>
    <dgm:cxn modelId="{4CC089A0-BBCD-194E-8FD3-434D77462B13}" type="presParOf" srcId="{CA802119-BA31-7842-900E-65BDBB8504A2}" destId="{701509C6-F6DD-2242-970C-E48C25ACEDE7}" srcOrd="0" destOrd="0" presId="urn:microsoft.com/office/officeart/2005/8/layout/hierarchy3"/>
    <dgm:cxn modelId="{27B5888C-CB9A-3C4E-9352-0822B35CA954}" type="presParOf" srcId="{CA802119-BA31-7842-900E-65BDBB8504A2}" destId="{A010CDF8-095F-DC4D-A740-4369338C5B3C}" srcOrd="1" destOrd="0" presId="urn:microsoft.com/office/officeart/2005/8/layout/hierarchy3"/>
    <dgm:cxn modelId="{83925559-EF75-B243-8AC0-88E0A7765E45}" type="presParOf" srcId="{CA0A85E9-A9CA-7D4D-99C4-55F806521D73}" destId="{DD2A278B-A053-6340-A0B3-6239E6E9BE4A}" srcOrd="1" destOrd="0" presId="urn:microsoft.com/office/officeart/2005/8/layout/hierarchy3"/>
    <dgm:cxn modelId="{2901CD38-58FB-8B48-A8DF-1B3D4E67D41F}" type="presParOf" srcId="{7B96A40F-0A2C-F34E-BE56-554A7D327CAD}" destId="{07B351BE-3D23-DC40-9C6D-A5E34D1ED905}" srcOrd="7" destOrd="0" presId="urn:microsoft.com/office/officeart/2005/8/layout/hierarchy3"/>
    <dgm:cxn modelId="{8ECF9C9F-633C-9547-84D4-C20828A9BFF6}" type="presParOf" srcId="{07B351BE-3D23-DC40-9C6D-A5E34D1ED905}" destId="{C34D797A-441E-EA4D-93C4-AD7038DB7724}" srcOrd="0" destOrd="0" presId="urn:microsoft.com/office/officeart/2005/8/layout/hierarchy3"/>
    <dgm:cxn modelId="{405F59A9-84AE-A24F-805E-7A2A12A64F91}" type="presParOf" srcId="{C34D797A-441E-EA4D-93C4-AD7038DB7724}" destId="{FCCB3BF3-64D9-D249-B914-6F2EE9F900B9}" srcOrd="0" destOrd="0" presId="urn:microsoft.com/office/officeart/2005/8/layout/hierarchy3"/>
    <dgm:cxn modelId="{83199A48-8A7B-7043-909C-9CAF5D09BCBA}" type="presParOf" srcId="{C34D797A-441E-EA4D-93C4-AD7038DB7724}" destId="{4856A722-F440-3E4F-AA0A-AA80FE598C67}" srcOrd="1" destOrd="0" presId="urn:microsoft.com/office/officeart/2005/8/layout/hierarchy3"/>
    <dgm:cxn modelId="{36F740BE-55A7-5F47-8F63-C23E37AA322B}" type="presParOf" srcId="{07B351BE-3D23-DC40-9C6D-A5E34D1ED905}" destId="{0A6D1908-D030-4F40-A68E-468701039D7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2F4C1-6327-7A4B-85D9-A986DF2246B9}">
      <dsp:nvSpPr>
        <dsp:cNvPr id="0" name=""/>
        <dsp:cNvSpPr/>
      </dsp:nvSpPr>
      <dsp:spPr>
        <a:xfrm>
          <a:off x="1242"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Origin country </a:t>
          </a:r>
          <a:endParaRPr lang="en-US" sz="1600" kern="1200" dirty="0"/>
        </a:p>
      </dsp:txBody>
      <dsp:txXfrm>
        <a:off x="16527" y="723839"/>
        <a:ext cx="1013196" cy="491313"/>
      </dsp:txXfrm>
    </dsp:sp>
    <dsp:sp modelId="{20B48076-7DB9-204D-8D0A-797608D48777}">
      <dsp:nvSpPr>
        <dsp:cNvPr id="0" name=""/>
        <dsp:cNvSpPr/>
      </dsp:nvSpPr>
      <dsp:spPr>
        <a:xfrm>
          <a:off x="1305950"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Aroma</a:t>
          </a:r>
          <a:r>
            <a:rPr lang="en-GB" sz="1200" kern="1200" dirty="0"/>
            <a:t> </a:t>
          </a:r>
          <a:endParaRPr lang="en-US" sz="1200" kern="1200" dirty="0"/>
        </a:p>
      </dsp:txBody>
      <dsp:txXfrm>
        <a:off x="1321235" y="723839"/>
        <a:ext cx="1013196" cy="491313"/>
      </dsp:txXfrm>
    </dsp:sp>
    <dsp:sp modelId="{48FA717F-1926-8140-AE84-A1CA7A513AD5}">
      <dsp:nvSpPr>
        <dsp:cNvPr id="0" name=""/>
        <dsp:cNvSpPr/>
      </dsp:nvSpPr>
      <dsp:spPr>
        <a:xfrm>
          <a:off x="2610657"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Flavour</a:t>
          </a:r>
          <a:endParaRPr lang="en-US" sz="1200" kern="1200" dirty="0"/>
        </a:p>
      </dsp:txBody>
      <dsp:txXfrm>
        <a:off x="2625942" y="723839"/>
        <a:ext cx="1013196" cy="491313"/>
      </dsp:txXfrm>
    </dsp:sp>
    <dsp:sp modelId="{D4D3A4EA-8D74-CD41-B837-F9DA6AE8F0C8}">
      <dsp:nvSpPr>
        <dsp:cNvPr id="0" name=""/>
        <dsp:cNvSpPr/>
      </dsp:nvSpPr>
      <dsp:spPr>
        <a:xfrm>
          <a:off x="3915365"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Acidity</a:t>
          </a:r>
          <a:r>
            <a:rPr lang="en-GB" sz="1200" kern="1200" dirty="0"/>
            <a:t> </a:t>
          </a:r>
          <a:endParaRPr lang="en-US" sz="1200" kern="1200" dirty="0"/>
        </a:p>
      </dsp:txBody>
      <dsp:txXfrm>
        <a:off x="3930650" y="723839"/>
        <a:ext cx="1013196" cy="491313"/>
      </dsp:txXfrm>
    </dsp:sp>
    <dsp:sp modelId="{A90778B5-64FE-2748-ADC0-7AA22B15D441}">
      <dsp:nvSpPr>
        <dsp:cNvPr id="0" name=""/>
        <dsp:cNvSpPr/>
      </dsp:nvSpPr>
      <dsp:spPr>
        <a:xfrm>
          <a:off x="5220072"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Count of defects </a:t>
          </a:r>
          <a:endParaRPr lang="en-US" sz="1600" kern="1200" dirty="0"/>
        </a:p>
      </dsp:txBody>
      <dsp:txXfrm>
        <a:off x="5235357" y="723839"/>
        <a:ext cx="1013196" cy="491313"/>
      </dsp:txXfrm>
    </dsp:sp>
    <dsp:sp modelId="{525A9E66-F911-EB43-8C7F-58A57AF61100}">
      <dsp:nvSpPr>
        <dsp:cNvPr id="0" name=""/>
        <dsp:cNvSpPr/>
      </dsp:nvSpPr>
      <dsp:spPr>
        <a:xfrm>
          <a:off x="6524780"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Mean attitude of grower farm</a:t>
          </a:r>
          <a:endParaRPr lang="en-US" sz="1200" kern="1200" dirty="0"/>
        </a:p>
      </dsp:txBody>
      <dsp:txXfrm>
        <a:off x="6540065" y="723839"/>
        <a:ext cx="1013196" cy="491313"/>
      </dsp:txXfrm>
    </dsp:sp>
    <dsp:sp modelId="{701509C6-F6DD-2242-970C-E48C25ACEDE7}">
      <dsp:nvSpPr>
        <dsp:cNvPr id="0" name=""/>
        <dsp:cNvSpPr/>
      </dsp:nvSpPr>
      <dsp:spPr>
        <a:xfrm>
          <a:off x="7829487" y="708554"/>
          <a:ext cx="1043766" cy="521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Year of harvested</a:t>
          </a:r>
          <a:endParaRPr lang="en-US" sz="1600" kern="1200" dirty="0"/>
        </a:p>
      </dsp:txBody>
      <dsp:txXfrm>
        <a:off x="7844772" y="723839"/>
        <a:ext cx="1013196" cy="491313"/>
      </dsp:txXfrm>
    </dsp:sp>
    <dsp:sp modelId="{FCCB3BF3-64D9-D249-B914-6F2EE9F900B9}">
      <dsp:nvSpPr>
        <dsp:cNvPr id="0" name=""/>
        <dsp:cNvSpPr/>
      </dsp:nvSpPr>
      <dsp:spPr>
        <a:xfrm>
          <a:off x="9134195" y="708554"/>
          <a:ext cx="1043766" cy="521883"/>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b="1" i="0" u="none" kern="1200" dirty="0"/>
            <a:t>Quality class</a:t>
          </a:r>
          <a:endParaRPr lang="en-US" sz="1600" b="1" i="0" u="none" kern="1200" dirty="0"/>
        </a:p>
      </dsp:txBody>
      <dsp:txXfrm>
        <a:off x="9149480" y="723839"/>
        <a:ext cx="1013196" cy="4913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34.3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16383,'82'0'0,"4"0"0,-43 0 0,25 0 0,-8 0 0,8 0 0,-10 0 0,10 0 0,-7 7 0,-1-6 0,-4 6 0,-6-7 0,0 6 0,7-5 0,-7 5 0,0 1 0,-1-6 0,-9 5 0,1-6 0,-2 6 0,2-5 0,-1 5 0,0-6 0,0 0 0,1 0 0,-2 0 0,2 0 0,-1 0 0,-6 0 0,-3 0 0,-6 0 0,-7 0 0,6 0 0,-13 0 0,11 0 0,2 0 0,-6 0 0,4 0 0,-5 0 0,-1 0 0,6 0 0,-4 0 0,3 0 0,-5 0 0,1 0 0,4 0 0,-4 0 0,0 0 0,10 0 0,-13 0 0,14 0 0,-16 0 0,11 0 0,-6 0 0,2 0 0,2 0 0,-5 0 0,2 0 0,2 0 0,-4 0 0,4 0 0,0 0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22:02.1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41 16383,'40'0'0,"-5"0"0,-26 0 0,1 0 0,12 0 0,-10 0 0,10 0 0,-8 0 0,0 0 0,5 0 0,-5 0 0,3 0 0,-3 0 0,1-9 0,2 7 0,-2-8 0,-1 10 0,4 0 0,-4 0 0,6 0 0,-5 0 0,9-4 0,-12 3 0,7-3 0,0 4 0,-7 0 0,16 0 0,-16 0 0,11 0 0,-12 0 0,9 0 0,0 0 0,-3 0 0,7 0 0,-8 0 0,0 0 0,3 0 0,-8 0 0,9 0 0,0 0 0,-3 0 0,7 0 0,-13 0 0,8 0 0,1 0 0,-3 0 0,2 0 0,-4 0 0,0 0 0,6 0 0,-6 0 0,8 0 0,-11 0 0,12 0 0,-13 0 0,8 0 0,-4 0 0,-1-5 0,4 4 0,-4-3 0,4 4 0,1 0 0,-5 0 0,4 0 0,-4 0 0,1 0 0,3 0 0,-3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22:04.2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 16383,'57'0'0,"0"0"0,-35 0 0,5 0 0,-6 0 0,0 0 0,0 0 0,-5 0 0,-2 0 0,4 0 0,-6 0 0,10 0 0,-7 0 0,-1 0 0,4 0 0,-4 0 0,4 0 0,-4 0 0,4 0 0,-3 0 0,0 0 0,2 0 0,-2 0 0,0 0 0,3 0 0,2 0 0,-4 0 0,8 0 0,-8 0 0,0 0 0,3 0 0,-8 0 0,9 0 0,0 0 0,-3 0 0,2 0 0,-5 0 0,6 0 0,2 0 0,-2 0 0,0 0 0,-9 0 0,13 0 0,-12 0 0,6 0 0,6 0 0,-12 0 0,17 0 0,-14 0 0,1 0 0,4 0 0,-4 0 0,5 0 0,0 0 0,-5 0 0,-2 0 0,1 0 0,0 0 0,5 0 0,-5 0 0,3 0 0,-4 0 0,1 0 0,3-4 0,-3 3 0,-1-3 0,3 4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22:06.1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 16383,'50'0'0,"0"0"0,-28 0 0,11 0 0,-10 0 0,4 0 0,-6 0 0,0 0 0,0 0 0,-5 0 0,3 0 0,-3 0 0,5 0 0,0 0 0,-5 0 0,4 0 0,-4 0 0,0 0 0,3 0 0,-8 0 0,9 0 0,0 0 0,-3 0 0,2 0 0,-5 0 0,1 0 0,5 0 0,0 0 0,-5 0 0,5 0 0,-9 0 0,8 0 0,-3 0 0,0 0 0,4 0 0,-9 0 0,7 0 0,2 0 0,-4 0 0,8 0 0,-13 0 0,9 0 0,-4 0 0,5 0 0,-6 0 0,5-4 0,-9 3 0,8-4 0,-4 5 0,-1 0 0,4 0 0,-2 0 0,-1 0 0,5 0 0,-5 0 0,1-5 0,4 4 0,-4-3 0,0 4 0,4 0 0,-5 0 0,1 0 0,4 0 0,-4 0 0,5 0 0,0 0 0,-5 0 0,3 0 0,-3 0 0,0-4 0,4 3 0,-9-3 0,8 4 0,-5 0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22:17.0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1 305 16383,'39'0'0,"-6"0"0,-23 0 0,-1 0 0,12-5 0,-9 4 0,10-3 0,-9 4 0,-2-4 0,10 3 0,-9-4 0,6 5 0,0-4 0,-6 3 0,10-3 0,-8 4 0,1 0 0,3 0 0,-3 0 0,-1 0 0,4 0 0,-4-5 0,1 4 0,3-3 0,-3 4 0,-1 0 0,4-4 0,-3 3 0,-1-4 0,4 1 0,-3 3 0,0-7 0,8 6 0,-11-2 0,12 4 0,-14 0 0,14-5 0,-7 4 0,3-3 0,0 4 0,-9 0 0,8 0 0,-4-5 0,1 4 0,2-3 0,-3 0 0,0 3 0,2-4 0,-2 5 0,0 0 0,3-4 0,-3 3 0,-1-3 0,4 4 0,-3 0 0,0 0 0,3-5 0,-3 4 0,-1-7 0,4 7 0,-3-4 0,0 1 0,3 3 0,-8-8 0,9 8 0,-4-7 0,6 7 0,-6-4 0,-1 1 0,1 3 0,0-7 0,1 6 0,3-2 0,-9 4 0,9-4 0,-4 3 0,0-3 0,3 4 0,-3 0 0,6 0 0,-1 0 0,-4 0 0,4 0 0,-9-5 0,8 4 0,2-3 0,1 4 0,3 0 0,-4 0 0,0 0 0,0 0 0,-5 0 0,3 0 0,-3 0 0,5 0 0,-5 0 0,4-5 0,-9 4 0,8-4 0,-3 5 0,5 0 0,0 0 0,0 0 0,0 0 0,0 0 0,0 0 0,-5-4 0,4 3 0,-9-3 0,8-1 0,-3 4 0,0-4 0,4 0 0,-4 4 0,-1-8 0,5 8 0,-4-8 0,5 8 0,0-4 0,-5 1 0,-1 3 0,-1-4 0,1 1 0,1 3 0,2-3 0,-4 0 0,1 2 0,3-6 0,-3 7 0,0-8 0,2 8 0,-2-3 0,0 4 0,3 0 0,1 0 0,-3 0 0,3 0 0,0 0 0,-7 0 0,11 0 0,-8 0 0,-1 0 0,4 0 0,-3 0 0,0 0 0,3 0 0,-3 0 0,-1 0 0,4 0 0,-3 4 0,0-3 0,3 8 0,-3-4 0,-1 0 0,9 4 0,-11-8 0,12 4 0,-8-5 0,5 0 0,0 5 0,0-4 0,6 3 0,-5-4 0,11 5 0,-4-3 0,5 3 0,8 0 0,-6-3 0,13 3 0,2 1 0,1-4 0,6 4 0,0 0 0,-6-5 0,14 11 0,-14-10 0,14 10 0,-14-11 0,14 11 0,-14-10 0,14 10 0,-6-5 0,8 1 0,-8 4 0,-2-11 0,0 5 0,-13-1 0,12-4 0,-21 4 0,5 0 0,-6-4 0,6 5 0,-4-6 0,4 5 0,-6-4 0,-1 4 0,-5-5 0,4 0 0,-5 0 0,1 0 0,-2 5 0,0-4 0,-5 4 0,11-5 0,-10 0 0,4 0 0,0 0 0,-5 0 0,5 4 0,-6-3 0,-5 4 0,4-5 0,-10 0 0,9 4 0,-3-3 0,-1 3 0,5-4 0,2 0 0,6 0 0,7 0 0,-1 0 0,1 0 0,-1 0 0,1 0 0,-7 0 0,-1 0 0,-11 0 0,4 0 0,-10 0 0,9 0 0,-57-18 0,31 10 0,-48-11 0,39 10 0,-20-3 0,11 5 0,-12-7 0,16 8 0,-6-5 0,4 5 0,-4-4 0,6 4 0,0 0 0,0-4 0,5 9 0,-4-3 0,4-1 0,-5 4 0,-7-4 0,6 5 0,-11-5 0,10 3 0,-4-3 0,0 5 0,4 0 0,-10 0 0,4 0 0,-5 0 0,-1 0 0,-7 0 0,6 0 0,-6 0 0,8 0 0,-1 0 0,0 0 0,7 0 0,1 0 0,-1 0 0,6 0 0,-5 0 0,6 0 0,-1 0 0,1 0 0,-6 0 0,4 0 0,-4 0 0,0 0 0,5 0 0,-6 0 0,1 0 0,5 0 0,0 0 0,2 0 0,4 0 0,-5 0 0,5 0 0,-4 0 0,9 0 0,-13 0 0,12 0 0,-13 0 0,15 0 0,-10 0 0,-1 0 0,4 0 0,-7-4 0,13 2 0,-9-2 0,5 4 0,-6 0 0,6 0 0,0 0 0,1 0 0,-7 0 0,-1 0 0,-3 0 0,9 0 0,-4 0 0,4 0 0,-5 0 0,-7 0 0,6 0 0,-5 0 0,6 0 0,-1 0 0,1 0 0,0 0 0,0 0 0,0 0 0,0 0 0,0 0 0,-1 0 0,1 0 0,0 0 0,0 0 0,0 0 0,0 0 0,0 0 0,-1 0 0,1 4 0,0-3 0,5 4 0,-4-5 0,4 0 0,0 0 0,-8 0 0,12 0 0,-7 0 0,0 0 0,7 0 0,-11 0 0,7 5 0,1-4 0,-5 4 0,4-1 0,-5-3 0,0 4 0,-1 0 0,1-4 0,0 4 0,5-5 0,-4 4 0,9-3 0,-8 4 0,-2 0 0,4-4 0,-7 8 0,8-8 0,-5 9 0,0-9 0,0 8 0,-1-3 0,-5 5 0,5 0 0,-6 0 0,1 0 0,5-6 0,-5 5 0,5-4 0,6 0 0,-3 3 0,3-8 0,-1 8 0,-2-8 0,9 4 0,-8-5 0,3 0 0,1 0 0,1-16 0,4-4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22:29.4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0 284 16383,'67'-5'0,"-10"1"0,-30 4 0,2 0 0,5 0 0,1 0 0,6 0 0,2 0 0,-5 0 0,9 0 0,-10 0 0,6 0 0,-2 0 0,-6 0 0,-1 0 0,1 0 0,-1 0 0,1 0 0,-7-4 0,5 2 0,-4-2 0,0 4 0,4-6 0,-5 5 0,1-4 0,4 5 0,-11 0 0,5 0 0,-6 0 0,0 0 0,0 0 0,0 0 0,0 0 0,0 0 0,0 0 0,0 0 0,6 0 0,-5-5 0,11 4 0,-10-4 0,10 5 0,-11 0 0,5 0 0,-6 0 0,-5 0 0,4 0 0,-9 0 0,9 0 0,0 0 0,-3 0 0,7 0 0,-9 0 0,12-5 0,-4 4 0,4-9 0,0 9 0,-5-4 0,5 0 0,-6 4 0,0-4 0,0 1 0,0 3 0,0-4 0,0 5 0,0-5 0,6 4 0,-4-9 0,10 9 0,-11-8 0,5 8 0,0-9 0,-4 8 0,4-7 0,-6 7 0,0-2 0,0 4 0,-5 0 0,3 0 0,-8 0 0,9 0 0,0-5 0,8 4 0,-1-9 0,6 9 0,-11-8 0,11 7 0,-10-7 0,10 8 0,-11-4 0,5 5 0,-6 0 0,0 0 0,0 0 0,0 0 0,0 0 0,6-5 0,-4 4 0,10-5 0,-11 6 0,11-5 0,-10 4 0,4-4 0,-6 5 0,0-5 0,0 4 0,0-4 0,0 0 0,6 4 0,-5-8 0,11 8 0,-4-9 0,5 8 0,1-3 0,-1 0 0,-5 4 0,4-10 0,-5 10 0,7-4 0,-1 5 0,8 0 0,-6-5 0,6 3 0,-8-3 0,8 5 0,-6 0 0,5 0 0,-12 0 0,4 0 0,-11 0 0,5 0 0,0 0 0,-9 0 0,7 0 0,-9 0 0,5 0 0,0 0 0,-5 0 0,4 0 0,-4 0 0,5 0 0,0 5 0,0-4 0,0 8 0,0-7 0,6 7 0,-5-7 0,5 7 0,0-2 0,-4-1 0,10 4 0,-5-9 0,1 9 0,4-4 0,-11 0 0,11 4 0,-4-8 0,-1 7 0,5-7 0,-10 2 0,10 1 0,-5-3 0,7 3 0,-1 0 0,1-4 0,-1 4 0,1 0 0,-7-3 0,-1 3 0,-6-5 0,-5 0 0,-1 0 0,2 4 0,-5-3 0,9 3 0,-6-4 0,-1 0 0,-57 0 0,19 0 0,-55 0 0,35 0 0,-32 0 0,2 0 0,-23 0 0,9 0 0,9 0 0,-16 0 0,13 0 0,-15 0 0,18 0 0,-7-6 0,16 4 0,1-4 0,3 6 0,14 0 0,-14 0 0,6 0 0,-8 0 0,8 0 0,-6 0 0,13 0 0,-5 0 0,8 0 0,6 5 0,3-4 0,12 4 0,-4-5 0,15 0 0,-7 0 0,8 0 0,1 0 0,-3 0 0,3 0 0,-6 0 0,6 0 0,-3 0 0,3 0 0,0 0 0,-9 0 0,13 0 0,-7 0 0,5 0 0,-7 0 0,-7 0 0,1 0 0,0 0 0,7 0 0,-1 0 0,6 0 0,1 0 0,0-8 0,7-6 0,34-2 0,12 3 0,35 8 0,12 5 0,5 0 0,-37 0 0,1 0 0,5 0 0,0 0 0,-2 0 0,-4 0 0,18 0 0,-23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D0BD1-7217-4F48-9A5F-69DB5E9BEBFF}" type="datetimeFigureOut">
              <a:rPr lang="en-US" smtClean="0"/>
              <a:t>3/18/2023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4F390-6214-EB4A-ABFE-486D8975629E}" type="slidenum">
              <a:rPr lang="en-US" smtClean="0"/>
              <a:t>‹#›</a:t>
            </a:fld>
            <a:endParaRPr lang="en-US"/>
          </a:p>
        </p:txBody>
      </p:sp>
    </p:spTree>
    <p:extLst>
      <p:ext uri="{BB962C8B-B14F-4D97-AF65-F5344CB8AC3E}">
        <p14:creationId xmlns:p14="http://schemas.microsoft.com/office/powerpoint/2010/main" val="3529520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1E55-BDDE-16E0-BA58-7E2DCDA3D0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68023FA-D796-11DD-01CA-3E43339C8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027EDE3-B229-1F8C-0FC7-15B34AF7CEC8}"/>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CE2F4F8B-0822-F297-4335-D55B16800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C6437-C079-6506-4E20-2B2008F4A4BF}"/>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01935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6286E-B82B-FA54-1E7C-6B003BD461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1B3E74-1C67-1370-A234-1DFAD0B21E7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3A2D09-E4E6-B1E1-B307-95C1569CB0BC}"/>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C5A59A27-369B-20DB-CE7A-2C0954831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1B766-5240-211C-7EE9-6A3BDE8FE85D}"/>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297003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2FD86D-1A43-A128-E41D-36BAB4E3C8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84FCA2-C0AC-C055-9A69-38A86E9076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749B16-C20A-4E50-A6AE-F50DBE519A76}"/>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B36BE8E1-6030-3D45-D701-2F96C60AA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8F5E5-61DB-DEDA-A283-4909005C0B43}"/>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29443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83C-A130-2882-C6AE-1B7A9C4A9A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5DED9D-5E62-A83E-582F-EE5C2E84B3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03B210-FD9D-D2D3-21E5-C6AEB62B6B25}"/>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E0E279E8-5B26-C7C0-8141-B691D057E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FBE97-7AE7-7206-3DBB-01E30F7FDFF6}"/>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09610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8583-B4E3-7756-8DD8-E5AF0FA219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7321B34-3767-BF40-61AE-D421104E59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C432496-6968-EE00-B1B9-D2268D9B76A5}"/>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4783504E-E56D-1EC6-203E-4727E1AB5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5675F-69D7-2F5E-7CB3-2358E0ADE7D9}"/>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76516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CB6B-706E-AAD7-6964-9BFB00C22F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D47D3A-048E-CBE5-184A-D38D3FD61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D06C5B-FBF8-2A64-2E17-ED5E476FC6A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FDBEF6-584D-D27C-60DD-BEC7971CB566}"/>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6" name="Footer Placeholder 5">
            <a:extLst>
              <a:ext uri="{FF2B5EF4-FFF2-40B4-BE49-F238E27FC236}">
                <a16:creationId xmlns:a16="http://schemas.microsoft.com/office/drawing/2014/main" id="{28035115-5A30-AEEB-062F-6BAAB4ABE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02599-018E-1FC9-011E-09C4BA63B468}"/>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197482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FCBA-A4A3-B871-CB1C-F8E00655872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455B8C-5FBF-DD93-28DA-4586670585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D778DE-4434-D207-8348-619C16D0AE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440BAB-2571-924C-AC1C-61B958992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7953BF-5753-56FE-AE55-9BDAA93A813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DA58243-7B6D-19C5-9737-7B59803C65D0}"/>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8" name="Footer Placeholder 7">
            <a:extLst>
              <a:ext uri="{FF2B5EF4-FFF2-40B4-BE49-F238E27FC236}">
                <a16:creationId xmlns:a16="http://schemas.microsoft.com/office/drawing/2014/main" id="{736863DB-DA85-681D-978A-C1FAE252C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A7A03-B367-DF17-C197-DE4270F4E640}"/>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1798472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DD1E-858F-2685-FB73-5C5BC39DB0F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49E0E38-C8A6-4358-4419-0DC85FBD2AFA}"/>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4" name="Footer Placeholder 3">
            <a:extLst>
              <a:ext uri="{FF2B5EF4-FFF2-40B4-BE49-F238E27FC236}">
                <a16:creationId xmlns:a16="http://schemas.microsoft.com/office/drawing/2014/main" id="{0185567C-4BCA-2AB1-D179-619A27EDD8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B5AB2A-D9EA-EB48-DB71-ADDED04CB3CF}"/>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128211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9FB7C-EF38-BBC7-2F71-54FDDC247F22}"/>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3" name="Footer Placeholder 2">
            <a:extLst>
              <a:ext uri="{FF2B5EF4-FFF2-40B4-BE49-F238E27FC236}">
                <a16:creationId xmlns:a16="http://schemas.microsoft.com/office/drawing/2014/main" id="{3CD39059-C7E9-B2E1-BF34-83DC7A1A1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1A69C-F19A-7D09-53E6-5494538CC124}"/>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42727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AE89-6906-3DB8-A90C-7E5DE34FF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0CEDE90-7527-E404-E1FA-818DCA22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B988242-8762-F670-BD78-57820E82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F2EE87-7A0B-0E6F-C8C0-21D1D848EBB4}"/>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6" name="Footer Placeholder 5">
            <a:extLst>
              <a:ext uri="{FF2B5EF4-FFF2-40B4-BE49-F238E27FC236}">
                <a16:creationId xmlns:a16="http://schemas.microsoft.com/office/drawing/2014/main" id="{5DFB551A-1B2C-B233-8741-2FEC77302C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3070E-9D18-1F07-4922-41E189C5CB74}"/>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80378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D8F5-2F7A-4FA2-F6C2-4F1D1408B4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BAC9C7-2DDA-D78A-E84C-8E1150151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6B9841-9147-7963-E5C2-A39360309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0FA173-FAF9-060C-2F7D-7B45C3E13767}"/>
              </a:ext>
            </a:extLst>
          </p:cNvPr>
          <p:cNvSpPr>
            <a:spLocks noGrp="1"/>
          </p:cNvSpPr>
          <p:nvPr>
            <p:ph type="dt" sz="half" idx="10"/>
          </p:nvPr>
        </p:nvSpPr>
        <p:spPr/>
        <p:txBody>
          <a:bodyPr/>
          <a:lstStyle/>
          <a:p>
            <a:fld id="{902C7A25-6A2F-3749-A4DF-88618BE7F1B8}" type="datetimeFigureOut">
              <a:rPr lang="en-US" smtClean="0"/>
              <a:t>3/18/2023</a:t>
            </a:fld>
            <a:endParaRPr lang="en-US"/>
          </a:p>
        </p:txBody>
      </p:sp>
      <p:sp>
        <p:nvSpPr>
          <p:cNvPr id="6" name="Footer Placeholder 5">
            <a:extLst>
              <a:ext uri="{FF2B5EF4-FFF2-40B4-BE49-F238E27FC236}">
                <a16:creationId xmlns:a16="http://schemas.microsoft.com/office/drawing/2014/main" id="{5EF883E7-BF1F-6D89-3AE7-FE979A64B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75C74-91D9-DBBE-79BD-8CE21ED82494}"/>
              </a:ext>
            </a:extLst>
          </p:cNvPr>
          <p:cNvSpPr>
            <a:spLocks noGrp="1"/>
          </p:cNvSpPr>
          <p:nvPr>
            <p:ph type="sldNum" sz="quarter" idx="12"/>
          </p:nvPr>
        </p:nvSpPr>
        <p:spPr/>
        <p:txBody>
          <a:bodyPr/>
          <a:lstStyle/>
          <a:p>
            <a:fld id="{1B388338-9825-F24E-B4E7-5C42E5B7CEBF}" type="slidenum">
              <a:rPr lang="en-US" smtClean="0"/>
              <a:t>‹#›</a:t>
            </a:fld>
            <a:endParaRPr lang="en-US"/>
          </a:p>
        </p:txBody>
      </p:sp>
    </p:spTree>
    <p:extLst>
      <p:ext uri="{BB962C8B-B14F-4D97-AF65-F5344CB8AC3E}">
        <p14:creationId xmlns:p14="http://schemas.microsoft.com/office/powerpoint/2010/main" val="36544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7ECE7F-0015-CF69-7A09-38C91CDDD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BED2C8E-A224-02C8-3806-AF024F652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69A935-3D88-EB01-CA5A-DA14D063B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C7A25-6A2F-3749-A4DF-88618BE7F1B8}" type="datetimeFigureOut">
              <a:rPr lang="en-US" smtClean="0"/>
              <a:t>3/18/2023</a:t>
            </a:fld>
            <a:endParaRPr lang="en-US"/>
          </a:p>
        </p:txBody>
      </p:sp>
      <p:sp>
        <p:nvSpPr>
          <p:cNvPr id="5" name="Footer Placeholder 4">
            <a:extLst>
              <a:ext uri="{FF2B5EF4-FFF2-40B4-BE49-F238E27FC236}">
                <a16:creationId xmlns:a16="http://schemas.microsoft.com/office/drawing/2014/main" id="{A6963086-5788-DF18-DA5E-4027305D9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E5062C-818E-4970-DB88-A4D96ED9C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88338-9825-F24E-B4E7-5C42E5B7CEBF}" type="slidenum">
              <a:rPr lang="en-US" smtClean="0"/>
              <a:t>‹#›</a:t>
            </a:fld>
            <a:endParaRPr lang="en-US"/>
          </a:p>
        </p:txBody>
      </p:sp>
    </p:spTree>
    <p:extLst>
      <p:ext uri="{BB962C8B-B14F-4D97-AF65-F5344CB8AC3E}">
        <p14:creationId xmlns:p14="http://schemas.microsoft.com/office/powerpoint/2010/main" val="321002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23B9624E.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0_9E295D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6.xml"/><Relationship Id="rId3" Type="http://schemas.openxmlformats.org/officeDocument/2006/relationships/image" Target="../media/image13.png"/><Relationship Id="rId7" Type="http://schemas.openxmlformats.org/officeDocument/2006/relationships/customXml" Target="../ink/ink3.xml"/><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4.xml"/><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4_BBC15F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7C557-EA31-A6EE-3948-7C230B87BF32}"/>
              </a:ext>
            </a:extLst>
          </p:cNvPr>
          <p:cNvSpPr>
            <a:spLocks noGrp="1"/>
          </p:cNvSpPr>
          <p:nvPr>
            <p:ph type="ctrTitle"/>
          </p:nvPr>
        </p:nvSpPr>
        <p:spPr>
          <a:xfrm>
            <a:off x="6590662" y="4267832"/>
            <a:ext cx="4805996" cy="1297115"/>
          </a:xfrm>
        </p:spPr>
        <p:txBody>
          <a:bodyPr anchor="t">
            <a:normAutofit/>
          </a:bodyPr>
          <a:lstStyle/>
          <a:p>
            <a:pPr algn="l"/>
            <a:r>
              <a:rPr lang="en-US" sz="4000" dirty="0">
                <a:solidFill>
                  <a:schemeClr val="tx2"/>
                </a:solidFill>
              </a:rPr>
              <a:t>Data analysis skills </a:t>
            </a:r>
            <a:br>
              <a:rPr lang="en-US" sz="4000" dirty="0">
                <a:solidFill>
                  <a:schemeClr val="tx2"/>
                </a:solidFill>
              </a:rPr>
            </a:br>
            <a:r>
              <a:rPr lang="en-US" sz="4000" dirty="0">
                <a:solidFill>
                  <a:schemeClr val="tx2"/>
                </a:solidFill>
              </a:rPr>
              <a:t>Group project2</a:t>
            </a:r>
          </a:p>
        </p:txBody>
      </p:sp>
      <p:sp>
        <p:nvSpPr>
          <p:cNvPr id="3" name="Subtitle 2">
            <a:extLst>
              <a:ext uri="{FF2B5EF4-FFF2-40B4-BE49-F238E27FC236}">
                <a16:creationId xmlns:a16="http://schemas.microsoft.com/office/drawing/2014/main" id="{023A85C3-456D-0260-05C0-59AE8EE9C5CB}"/>
              </a:ext>
            </a:extLst>
          </p:cNvPr>
          <p:cNvSpPr>
            <a:spLocks noGrp="1"/>
          </p:cNvSpPr>
          <p:nvPr>
            <p:ph type="subTitle" idx="1"/>
          </p:nvPr>
        </p:nvSpPr>
        <p:spPr>
          <a:xfrm>
            <a:off x="6590966" y="3428999"/>
            <a:ext cx="4805691" cy="838831"/>
          </a:xfrm>
        </p:spPr>
        <p:txBody>
          <a:bodyPr anchor="b">
            <a:normAutofit/>
          </a:bodyPr>
          <a:lstStyle/>
          <a:p>
            <a:pPr algn="l"/>
            <a:r>
              <a:rPr lang="en-US" sz="1400">
                <a:solidFill>
                  <a:schemeClr val="tx2"/>
                </a:solidFill>
              </a:rPr>
              <a:t>Group13</a:t>
            </a:r>
          </a:p>
          <a:p>
            <a:pPr algn="l"/>
            <a:r>
              <a:rPr lang="en-US" sz="1400">
                <a:solidFill>
                  <a:schemeClr val="tx2"/>
                </a:solidFill>
              </a:rPr>
              <a:t>Kuan Wang, Jinhan Meng, Yijun Zhou, Xuhong Jin, Ziyan Shang</a:t>
            </a:r>
          </a:p>
        </p:txBody>
      </p:sp>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17" descr="A picture containing text&#10;&#10;Description automatically generated">
            <a:extLst>
              <a:ext uri="{FF2B5EF4-FFF2-40B4-BE49-F238E27FC236}">
                <a16:creationId xmlns:a16="http://schemas.microsoft.com/office/drawing/2014/main" id="{467A4308-F948-9DB7-A259-6147D1EFB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146" y="405915"/>
            <a:ext cx="2174533" cy="692727"/>
          </a:xfrm>
          <a:prstGeom prst="rect">
            <a:avLst/>
          </a:prstGeom>
        </p:spPr>
      </p:pic>
      <p:pic>
        <p:nvPicPr>
          <p:cNvPr id="6" name="图片 5">
            <a:extLst>
              <a:ext uri="{FF2B5EF4-FFF2-40B4-BE49-F238E27FC236}">
                <a16:creationId xmlns:a16="http://schemas.microsoft.com/office/drawing/2014/main" id="{3DB56F80-68C7-8453-7F00-0BFC722169BE}"/>
              </a:ext>
            </a:extLst>
          </p:cNvPr>
          <p:cNvPicPr>
            <a:picLocks noChangeAspect="1"/>
          </p:cNvPicPr>
          <p:nvPr/>
        </p:nvPicPr>
        <p:blipFill>
          <a:blip r:embed="rId3"/>
          <a:stretch>
            <a:fillRect/>
          </a:stretch>
        </p:blipFill>
        <p:spPr>
          <a:xfrm>
            <a:off x="419478" y="1711902"/>
            <a:ext cx="4273024" cy="4273024"/>
          </a:xfrm>
          <a:prstGeom prst="rect">
            <a:avLst/>
          </a:prstGeom>
        </p:spPr>
      </p:pic>
    </p:spTree>
    <p:extLst>
      <p:ext uri="{BB962C8B-B14F-4D97-AF65-F5344CB8AC3E}">
        <p14:creationId xmlns:p14="http://schemas.microsoft.com/office/powerpoint/2010/main" val="264990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a:xfrm>
            <a:off x="700426" y="365125"/>
            <a:ext cx="10515600" cy="1325563"/>
          </a:xfrm>
        </p:spPr>
        <p:txBody>
          <a:bodyPr/>
          <a:lstStyle/>
          <a:p>
            <a:r>
              <a:rPr lang="en-US" dirty="0">
                <a:latin typeface="Times New Roman" panose="02020603050405020304" pitchFamily="18" charset="0"/>
                <a:cs typeface="Times New Roman" panose="02020603050405020304" pitchFamily="18" charset="0"/>
              </a:rPr>
              <a:t>Adding interaction terms</a:t>
            </a:r>
          </a:p>
        </p:txBody>
      </p:sp>
      <p:pic>
        <p:nvPicPr>
          <p:cNvPr id="5" name="Content Placeholder 4">
            <a:extLst>
              <a:ext uri="{FF2B5EF4-FFF2-40B4-BE49-F238E27FC236}">
                <a16:creationId xmlns:a16="http://schemas.microsoft.com/office/drawing/2014/main" id="{068614B1-BBA0-6896-C29A-914C8A3950A7}"/>
              </a:ext>
            </a:extLst>
          </p:cNvPr>
          <p:cNvPicPr>
            <a:picLocks noGrp="1" noChangeAspect="1"/>
          </p:cNvPicPr>
          <p:nvPr>
            <p:ph idx="1"/>
          </p:nvPr>
        </p:nvPicPr>
        <p:blipFill>
          <a:blip r:embed="rId2"/>
          <a:stretch>
            <a:fillRect/>
          </a:stretch>
        </p:blipFill>
        <p:spPr>
          <a:xfrm>
            <a:off x="700426" y="2428379"/>
            <a:ext cx="6376235" cy="4064495"/>
          </a:xfrm>
          <a:prstGeom prst="rect">
            <a:avLst/>
          </a:prstGeom>
        </p:spPr>
      </p:pic>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
        <p:nvSpPr>
          <p:cNvPr id="4" name="TextBox 3">
            <a:extLst>
              <a:ext uri="{FF2B5EF4-FFF2-40B4-BE49-F238E27FC236}">
                <a16:creationId xmlns:a16="http://schemas.microsoft.com/office/drawing/2014/main" id="{61C17ECF-C1B3-41AB-9E70-5FB966F75197}"/>
              </a:ext>
            </a:extLst>
          </p:cNvPr>
          <p:cNvSpPr txBox="1"/>
          <p:nvPr/>
        </p:nvSpPr>
        <p:spPr>
          <a:xfrm>
            <a:off x="7967141" y="1690688"/>
            <a:ext cx="3710609"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Added some interaction terms(</a:t>
            </a:r>
            <a:r>
              <a:rPr lang="en-US" b="1" dirty="0" err="1">
                <a:latin typeface="Times New Roman" panose="02020603050405020304" pitchFamily="18" charset="0"/>
                <a:cs typeface="Times New Roman" panose="02020603050405020304" pitchFamily="18" charset="0"/>
              </a:rPr>
              <a:t>aroma:flavor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flavor:acidity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aroma:acidity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coefficients of all our possible interaction terms are negative, these three variables may </a:t>
            </a:r>
            <a:r>
              <a:rPr lang="en-US" b="1" dirty="0">
                <a:latin typeface="Times New Roman" panose="02020603050405020304" pitchFamily="18" charset="0"/>
                <a:cs typeface="Times New Roman" panose="02020603050405020304" pitchFamily="18" charset="0"/>
              </a:rPr>
              <a:t>moderate each other</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AIC = </a:t>
            </a:r>
            <a:r>
              <a:rPr lang="en-US" b="1" dirty="0">
                <a:latin typeface="Times New Roman" panose="02020603050405020304" pitchFamily="18" charset="0"/>
                <a:cs typeface="Times New Roman" panose="02020603050405020304" pitchFamily="18" charset="0"/>
              </a:rPr>
              <a:t>539.9</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interaction terms </a:t>
            </a:r>
            <a:r>
              <a:rPr lang="en-US" b="1" dirty="0">
                <a:latin typeface="Times New Roman" panose="02020603050405020304" pitchFamily="18" charset="0"/>
                <a:cs typeface="Times New Roman" panose="02020603050405020304" pitchFamily="18" charset="0"/>
              </a:rPr>
              <a:t>improved</a:t>
            </a:r>
            <a:r>
              <a:rPr lang="en-US" dirty="0">
                <a:latin typeface="Times New Roman" panose="02020603050405020304" pitchFamily="18" charset="0"/>
                <a:cs typeface="Times New Roman" panose="02020603050405020304" pitchFamily="18" charset="0"/>
              </a:rPr>
              <a:t> our model.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8FD181C-576C-9C5B-A780-EBA5514AF67C}"/>
              </a:ext>
            </a:extLst>
          </p:cNvPr>
          <p:cNvPicPr>
            <a:picLocks noChangeAspect="1"/>
          </p:cNvPicPr>
          <p:nvPr/>
        </p:nvPicPr>
        <p:blipFill>
          <a:blip r:embed="rId4"/>
          <a:stretch>
            <a:fillRect/>
          </a:stretch>
        </p:blipFill>
        <p:spPr>
          <a:xfrm>
            <a:off x="700426" y="1470991"/>
            <a:ext cx="7128941" cy="957387"/>
          </a:xfrm>
          <a:prstGeom prst="rect">
            <a:avLst/>
          </a:prstGeom>
        </p:spPr>
      </p:pic>
    </p:spTree>
    <p:extLst>
      <p:ext uri="{BB962C8B-B14F-4D97-AF65-F5344CB8AC3E}">
        <p14:creationId xmlns:p14="http://schemas.microsoft.com/office/powerpoint/2010/main" val="150020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F4EE1C-69D1-8F62-8D64-CA435D4B90AF}"/>
              </a:ext>
            </a:extLst>
          </p:cNvPr>
          <p:cNvPicPr>
            <a:picLocks noChangeAspect="1"/>
          </p:cNvPicPr>
          <p:nvPr/>
        </p:nvPicPr>
        <p:blipFill rotWithShape="1">
          <a:blip r:embed="rId2"/>
          <a:srcRect r="15993"/>
          <a:stretch/>
        </p:blipFill>
        <p:spPr>
          <a:xfrm>
            <a:off x="506895" y="1236179"/>
            <a:ext cx="7556399" cy="5621821"/>
          </a:xfrm>
          <a:prstGeom prst="rect">
            <a:avLst/>
          </a:prstGeom>
        </p:spPr>
      </p:pic>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Adding interaction terms</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
        <p:nvSpPr>
          <p:cNvPr id="5" name="TextBox 4">
            <a:extLst>
              <a:ext uri="{FF2B5EF4-FFF2-40B4-BE49-F238E27FC236}">
                <a16:creationId xmlns:a16="http://schemas.microsoft.com/office/drawing/2014/main" id="{04CF1162-8B61-A820-20C1-38428C406DED}"/>
              </a:ext>
            </a:extLst>
          </p:cNvPr>
          <p:cNvSpPr txBox="1"/>
          <p:nvPr/>
        </p:nvSpPr>
        <p:spPr>
          <a:xfrm>
            <a:off x="8216348" y="2279374"/>
            <a:ext cx="3468757"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results of log-odds and their corresponding 95% confidence intervals.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54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BA9137-8D44-286D-A7EA-A638EFDBA09A}"/>
              </a:ext>
            </a:extLst>
          </p:cNvPr>
          <p:cNvPicPr>
            <a:picLocks noChangeAspect="1"/>
          </p:cNvPicPr>
          <p:nvPr/>
        </p:nvPicPr>
        <p:blipFill>
          <a:blip r:embed="rId2"/>
          <a:stretch>
            <a:fillRect/>
          </a:stretch>
        </p:blipFill>
        <p:spPr>
          <a:xfrm>
            <a:off x="838200" y="2464904"/>
            <a:ext cx="7353721" cy="3258664"/>
          </a:xfrm>
          <a:prstGeom prst="rect">
            <a:avLst/>
          </a:prstGeom>
        </p:spPr>
      </p:pic>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GLM stepwise with Interaction terms</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
        <p:nvSpPr>
          <p:cNvPr id="5" name="TextBox 4">
            <a:extLst>
              <a:ext uri="{FF2B5EF4-FFF2-40B4-BE49-F238E27FC236}">
                <a16:creationId xmlns:a16="http://schemas.microsoft.com/office/drawing/2014/main" id="{04CF1162-8B61-A820-20C1-38428C406DED}"/>
              </a:ext>
            </a:extLst>
          </p:cNvPr>
          <p:cNvSpPr txBox="1"/>
          <p:nvPr/>
        </p:nvSpPr>
        <p:spPr>
          <a:xfrm>
            <a:off x="8216348" y="2279374"/>
            <a:ext cx="375036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AIC = </a:t>
            </a:r>
            <a:r>
              <a:rPr lang="en-US" b="1" dirty="0">
                <a:latin typeface="Times New Roman" panose="02020603050405020304" pitchFamily="18" charset="0"/>
                <a:cs typeface="Times New Roman" panose="02020603050405020304" pitchFamily="18" charset="0"/>
              </a:rPr>
              <a:t>532.1</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AIC </a:t>
            </a:r>
            <a:r>
              <a:rPr lang="en-US" b="1" dirty="0">
                <a:latin typeface="Times New Roman" panose="02020603050405020304" pitchFamily="18" charset="0"/>
                <a:cs typeface="Times New Roman" panose="02020603050405020304" pitchFamily="18" charset="0"/>
              </a:rPr>
              <a:t>decreased to the lowest </a:t>
            </a:r>
            <a:r>
              <a:rPr lang="en-US" dirty="0">
                <a:latin typeface="Times New Roman" panose="02020603050405020304" pitchFamily="18" charset="0"/>
                <a:cs typeface="Times New Roman" panose="02020603050405020304" pitchFamily="18" charset="0"/>
              </a:rPr>
              <a:t>among these four models we fitted.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model has the </a:t>
            </a:r>
            <a:r>
              <a:rPr lang="en-US" b="1" dirty="0">
                <a:latin typeface="Times New Roman" panose="02020603050405020304" pitchFamily="18" charset="0"/>
                <a:cs typeface="Times New Roman" panose="02020603050405020304" pitchFamily="18" charset="0"/>
              </a:rPr>
              <a:t>lowest BIC</a:t>
            </a:r>
            <a:r>
              <a:rPr lang="en-US" dirty="0">
                <a:latin typeface="Times New Roman" panose="02020603050405020304" pitchFamily="18" charset="0"/>
                <a:cs typeface="Times New Roman" panose="02020603050405020304" pitchFamily="18" charset="0"/>
              </a:rPr>
              <a:t>=720, while the other three are 766,721,776 separately</a:t>
            </a:r>
          </a:p>
        </p:txBody>
      </p:sp>
      <p:pic>
        <p:nvPicPr>
          <p:cNvPr id="3" name="Picture 2">
            <a:extLst>
              <a:ext uri="{FF2B5EF4-FFF2-40B4-BE49-F238E27FC236}">
                <a16:creationId xmlns:a16="http://schemas.microsoft.com/office/drawing/2014/main" id="{4BAE154D-D2A6-5F9D-6079-A4B07A3AB2B7}"/>
              </a:ext>
            </a:extLst>
          </p:cNvPr>
          <p:cNvPicPr>
            <a:picLocks noChangeAspect="1"/>
          </p:cNvPicPr>
          <p:nvPr/>
        </p:nvPicPr>
        <p:blipFill>
          <a:blip r:embed="rId4"/>
          <a:stretch>
            <a:fillRect/>
          </a:stretch>
        </p:blipFill>
        <p:spPr>
          <a:xfrm>
            <a:off x="838200" y="1582226"/>
            <a:ext cx="7772400" cy="639958"/>
          </a:xfrm>
          <a:prstGeom prst="rect">
            <a:avLst/>
          </a:prstGeom>
        </p:spPr>
      </p:pic>
    </p:spTree>
    <p:extLst>
      <p:ext uri="{BB962C8B-B14F-4D97-AF65-F5344CB8AC3E}">
        <p14:creationId xmlns:p14="http://schemas.microsoft.com/office/powerpoint/2010/main" val="25244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Checking assumptions</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pic>
        <p:nvPicPr>
          <p:cNvPr id="3" name="Picture 2">
            <a:extLst>
              <a:ext uri="{FF2B5EF4-FFF2-40B4-BE49-F238E27FC236}">
                <a16:creationId xmlns:a16="http://schemas.microsoft.com/office/drawing/2014/main" id="{4A5F51BE-EDE3-9F67-E262-134E9639EEAB}"/>
              </a:ext>
            </a:extLst>
          </p:cNvPr>
          <p:cNvPicPr>
            <a:picLocks noChangeAspect="1"/>
          </p:cNvPicPr>
          <p:nvPr/>
        </p:nvPicPr>
        <p:blipFill>
          <a:blip r:embed="rId3"/>
          <a:stretch>
            <a:fillRect/>
          </a:stretch>
        </p:blipFill>
        <p:spPr>
          <a:xfrm>
            <a:off x="838200" y="2512001"/>
            <a:ext cx="6861313" cy="2770023"/>
          </a:xfrm>
          <a:prstGeom prst="rect">
            <a:avLst/>
          </a:prstGeom>
        </p:spPr>
      </p:pic>
      <p:sp>
        <p:nvSpPr>
          <p:cNvPr id="8" name="TextBox 7">
            <a:extLst>
              <a:ext uri="{FF2B5EF4-FFF2-40B4-BE49-F238E27FC236}">
                <a16:creationId xmlns:a16="http://schemas.microsoft.com/office/drawing/2014/main" id="{F716FEFC-B46F-B6D4-F576-2324121A759D}"/>
              </a:ext>
            </a:extLst>
          </p:cNvPr>
          <p:cNvSpPr txBox="1"/>
          <p:nvPr/>
        </p:nvSpPr>
        <p:spPr>
          <a:xfrm>
            <a:off x="838200" y="1507397"/>
            <a:ext cx="502413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Residuals Plots for each variables</a:t>
            </a:r>
          </a:p>
        </p:txBody>
      </p:sp>
    </p:spTree>
    <p:extLst>
      <p:ext uri="{BB962C8B-B14F-4D97-AF65-F5344CB8AC3E}">
        <p14:creationId xmlns:p14="http://schemas.microsoft.com/office/powerpoint/2010/main" val="252385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Residuals Plots for each variables</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pic>
        <p:nvPicPr>
          <p:cNvPr id="3" name="Picture 2">
            <a:extLst>
              <a:ext uri="{FF2B5EF4-FFF2-40B4-BE49-F238E27FC236}">
                <a16:creationId xmlns:a16="http://schemas.microsoft.com/office/drawing/2014/main" id="{0A0E5AE1-160B-0DD1-BF8F-0001482E933E}"/>
              </a:ext>
            </a:extLst>
          </p:cNvPr>
          <p:cNvPicPr>
            <a:picLocks noChangeAspect="1"/>
          </p:cNvPicPr>
          <p:nvPr/>
        </p:nvPicPr>
        <p:blipFill>
          <a:blip r:embed="rId3"/>
          <a:stretch>
            <a:fillRect/>
          </a:stretch>
        </p:blipFill>
        <p:spPr>
          <a:xfrm>
            <a:off x="838200" y="1594093"/>
            <a:ext cx="6689035" cy="4898782"/>
          </a:xfrm>
          <a:prstGeom prst="rect">
            <a:avLst/>
          </a:prstGeom>
        </p:spPr>
      </p:pic>
      <p:sp>
        <p:nvSpPr>
          <p:cNvPr id="4" name="TextBox 3">
            <a:extLst>
              <a:ext uri="{FF2B5EF4-FFF2-40B4-BE49-F238E27FC236}">
                <a16:creationId xmlns:a16="http://schemas.microsoft.com/office/drawing/2014/main" id="{67B467B1-B9A9-8AB1-F571-43D6088C769F}"/>
              </a:ext>
            </a:extLst>
          </p:cNvPr>
          <p:cNvSpPr txBox="1"/>
          <p:nvPr/>
        </p:nvSpPr>
        <p:spPr>
          <a:xfrm>
            <a:off x="7615313" y="2060456"/>
            <a:ext cx="3738487"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is an </a:t>
            </a:r>
            <a:r>
              <a:rPr lang="en-US" b="1" dirty="0">
                <a:latin typeface="Times New Roman" panose="02020603050405020304" pitchFamily="18" charset="0"/>
                <a:cs typeface="Times New Roman" panose="02020603050405020304" pitchFamily="18" charset="0"/>
              </a:rPr>
              <a:t>even spread </a:t>
            </a:r>
            <a:r>
              <a:rPr lang="en-US" dirty="0">
                <a:latin typeface="Times New Roman" panose="02020603050405020304" pitchFamily="18" charset="0"/>
                <a:cs typeface="Times New Roman" panose="02020603050405020304" pitchFamily="18" charset="0"/>
              </a:rPr>
              <a:t>of the residuals for each variable, very few outlier points.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Assumption that the residuals have mean zero appears valid.</a:t>
            </a:r>
          </a:p>
        </p:txBody>
      </p:sp>
    </p:spTree>
    <p:extLst>
      <p:ext uri="{BB962C8B-B14F-4D97-AF65-F5344CB8AC3E}">
        <p14:creationId xmlns:p14="http://schemas.microsoft.com/office/powerpoint/2010/main" val="314147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Residuals Plots for each variables</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
        <p:nvSpPr>
          <p:cNvPr id="5" name="TextBox 4">
            <a:extLst>
              <a:ext uri="{FF2B5EF4-FFF2-40B4-BE49-F238E27FC236}">
                <a16:creationId xmlns:a16="http://schemas.microsoft.com/office/drawing/2014/main" id="{04CF1162-8B61-A820-20C1-38428C406DED}"/>
              </a:ext>
            </a:extLst>
          </p:cNvPr>
          <p:cNvSpPr txBox="1"/>
          <p:nvPr/>
        </p:nvSpPr>
        <p:spPr>
          <a:xfrm>
            <a:off x="8216348" y="2279374"/>
            <a:ext cx="34687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residuals are </a:t>
            </a:r>
            <a:r>
              <a:rPr lang="en-US" b="1" dirty="0">
                <a:latin typeface="Times New Roman" panose="02020603050405020304" pitchFamily="18" charset="0"/>
                <a:cs typeface="Times New Roman" panose="02020603050405020304" pitchFamily="18" charset="0"/>
              </a:rPr>
              <a:t>normally distributed with the mean 0</a:t>
            </a:r>
            <a:r>
              <a:rPr lang="en-US" dirty="0">
                <a:latin typeface="Times New Roman" panose="02020603050405020304" pitchFamily="18" charset="0"/>
                <a:cs typeface="Times New Roman" panose="02020603050405020304" pitchFamily="18" charset="0"/>
              </a:rPr>
              <a:t>, therefore the assumption is valid.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remaining assumptions hold, thus our model appears valid.</a:t>
            </a: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1BC0D3-C630-4B30-6957-C9B8F51DAC92}"/>
              </a:ext>
            </a:extLst>
          </p:cNvPr>
          <p:cNvPicPr>
            <a:picLocks noChangeAspect="1"/>
          </p:cNvPicPr>
          <p:nvPr/>
        </p:nvPicPr>
        <p:blipFill>
          <a:blip r:embed="rId3"/>
          <a:stretch>
            <a:fillRect/>
          </a:stretch>
        </p:blipFill>
        <p:spPr>
          <a:xfrm>
            <a:off x="443948" y="1490455"/>
            <a:ext cx="7772400" cy="4857750"/>
          </a:xfrm>
          <a:prstGeom prst="rect">
            <a:avLst/>
          </a:prstGeom>
        </p:spPr>
      </p:pic>
    </p:spTree>
    <p:extLst>
      <p:ext uri="{BB962C8B-B14F-4D97-AF65-F5344CB8AC3E}">
        <p14:creationId xmlns:p14="http://schemas.microsoft.com/office/powerpoint/2010/main" val="242091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Conclusion</a:t>
            </a:r>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
        <p:nvSpPr>
          <p:cNvPr id="5" name="TextBox 4">
            <a:extLst>
              <a:ext uri="{FF2B5EF4-FFF2-40B4-BE49-F238E27FC236}">
                <a16:creationId xmlns:a16="http://schemas.microsoft.com/office/drawing/2014/main" id="{04CF1162-8B61-A820-20C1-38428C406DED}"/>
              </a:ext>
            </a:extLst>
          </p:cNvPr>
          <p:cNvSpPr txBox="1"/>
          <p:nvPr/>
        </p:nvSpPr>
        <p:spPr>
          <a:xfrm>
            <a:off x="506896" y="1881808"/>
            <a:ext cx="10333382"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GLM stepwise with interaction terms: (</a:t>
            </a:r>
            <a:r>
              <a:rPr lang="en-US" sz="2400" dirty="0" err="1">
                <a:latin typeface="Times New Roman" panose="02020603050405020304" pitchFamily="18" charset="0"/>
                <a:cs typeface="Times New Roman" panose="02020603050405020304" pitchFamily="18" charset="0"/>
              </a:rPr>
              <a:t>aroma:flavor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flavor:acidity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aroma:acidity</a:t>
            </a:r>
            <a:r>
              <a:rPr lang="en-US" sz="2400" dirty="0">
                <a:latin typeface="Times New Roman" panose="02020603050405020304" pitchFamily="18" charset="0"/>
                <a:cs typeface="Times New Roman" panose="02020603050405020304" pitchFamily="18" charset="0"/>
              </a:rPr>
              <a:t>) is the best fitted model with lowest AIC and BIC</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Aroma, Flavor and acidity are the main contributors to the quality of coffee</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Interaction of Aroma and flavor will do negative effect in coffee quality</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Columbia, Thailand have better coffee farming conditions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Uganda, India, Mexico have worse coffee farming conditions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078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E96F5-4260-1387-CB88-D9DEF64FBC95}"/>
              </a:ext>
            </a:extLst>
          </p:cNvPr>
          <p:cNvSpPr>
            <a:spLocks noGrp="1"/>
          </p:cNvSpPr>
          <p:nvPr>
            <p:ph type="title"/>
          </p:nvPr>
        </p:nvSpPr>
        <p:spPr>
          <a:xfrm>
            <a:off x="6590662" y="4267832"/>
            <a:ext cx="5260868"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 for your time!</a:t>
            </a:r>
          </a:p>
        </p:txBody>
      </p:sp>
      <p:pic>
        <p:nvPicPr>
          <p:cNvPr id="7" name="Graphic 6" descr="Smiling Face with No Fill">
            <a:extLst>
              <a:ext uri="{FF2B5EF4-FFF2-40B4-BE49-F238E27FC236}">
                <a16:creationId xmlns:a16="http://schemas.microsoft.com/office/drawing/2014/main" id="{5C5D17B4-A9D6-BEEB-84ED-FCA3AA1A40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8506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6BDD-0AB9-53EF-3722-E68179BDA93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dataset</a:t>
            </a:r>
          </a:p>
        </p:txBody>
      </p:sp>
      <p:sp>
        <p:nvSpPr>
          <p:cNvPr id="3" name="Content Placeholder 2">
            <a:extLst>
              <a:ext uri="{FF2B5EF4-FFF2-40B4-BE49-F238E27FC236}">
                <a16:creationId xmlns:a16="http://schemas.microsoft.com/office/drawing/2014/main" id="{2BB3AA36-42D8-0B7E-9290-4DDB5DCE15A5}"/>
              </a:ext>
            </a:extLst>
          </p:cNvPr>
          <p:cNvSpPr>
            <a:spLocks noGrp="1"/>
          </p:cNvSpPr>
          <p:nvPr>
            <p:ph idx="1"/>
          </p:nvPr>
        </p:nvSpPr>
        <p:spPr>
          <a:xfrm>
            <a:off x="838200" y="1690688"/>
            <a:ext cx="10515600" cy="4486275"/>
          </a:xfrm>
        </p:spPr>
        <p:txBody>
          <a:bodyPr>
            <a:normAutofit/>
          </a:bodyPr>
          <a:lstStyle/>
          <a:p>
            <a:r>
              <a:rPr lang="en-GB" dirty="0">
                <a:latin typeface="Times New Roman" panose="02020603050405020304" pitchFamily="18" charset="0"/>
                <a:cs typeface="Times New Roman" panose="02020603050405020304" pitchFamily="18" charset="0"/>
              </a:rPr>
              <a:t>C</a:t>
            </a:r>
            <a:r>
              <a:rPr lang="en-GB" dirty="0">
                <a:effectLst/>
                <a:latin typeface="Times New Roman" panose="02020603050405020304" pitchFamily="18" charset="0"/>
                <a:cs typeface="Times New Roman" panose="02020603050405020304" pitchFamily="18" charset="0"/>
              </a:rPr>
              <a:t>omes from the Coffee Quality Database (CQD). </a:t>
            </a:r>
          </a:p>
          <a:p>
            <a:endParaRPr lang="en-GB" sz="600"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Variables including: </a:t>
            </a:r>
            <a:endParaRPr lang="en-GB"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Main question: </a:t>
            </a:r>
          </a:p>
          <a:p>
            <a:pPr marL="0" indent="0">
              <a:buNone/>
            </a:pPr>
            <a:r>
              <a:rPr lang="en-US" dirty="0">
                <a:latin typeface="Times New Roman" panose="02020603050405020304" pitchFamily="18" charset="0"/>
                <a:cs typeface="Times New Roman" panose="02020603050405020304" pitchFamily="18" charset="0"/>
              </a:rPr>
              <a:t>What features have an impact on the quality of coffee?</a:t>
            </a:r>
          </a:p>
        </p:txBody>
      </p:sp>
      <p:graphicFrame>
        <p:nvGraphicFramePr>
          <p:cNvPr id="6" name="TextBox 3">
            <a:extLst>
              <a:ext uri="{FF2B5EF4-FFF2-40B4-BE49-F238E27FC236}">
                <a16:creationId xmlns:a16="http://schemas.microsoft.com/office/drawing/2014/main" id="{FFDA2413-74D3-A2D3-99B6-712D43E62389}"/>
              </a:ext>
            </a:extLst>
          </p:cNvPr>
          <p:cNvGraphicFramePr/>
          <p:nvPr>
            <p:extLst>
              <p:ext uri="{D42A27DB-BD31-4B8C-83A1-F6EECF244321}">
                <p14:modId xmlns:p14="http://schemas.microsoft.com/office/powerpoint/2010/main" val="2575867999"/>
              </p:ext>
            </p:extLst>
          </p:nvPr>
        </p:nvGraphicFramePr>
        <p:xfrm>
          <a:off x="838200" y="3016251"/>
          <a:ext cx="10179204" cy="1938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17" descr="A picture containing text&#10;&#10;Description automatically generated">
            <a:extLst>
              <a:ext uri="{FF2B5EF4-FFF2-40B4-BE49-F238E27FC236}">
                <a16:creationId xmlns:a16="http://schemas.microsoft.com/office/drawing/2014/main" id="{2908E9F0-95FD-A0D8-93BA-481E76BC12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8070" y="365125"/>
            <a:ext cx="2174533" cy="692727"/>
          </a:xfrm>
          <a:prstGeom prst="rect">
            <a:avLst/>
          </a:prstGeom>
        </p:spPr>
      </p:pic>
    </p:spTree>
    <p:extLst>
      <p:ext uri="{BB962C8B-B14F-4D97-AF65-F5344CB8AC3E}">
        <p14:creationId xmlns:p14="http://schemas.microsoft.com/office/powerpoint/2010/main" val="259511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GB" b="0" i="0" dirty="0">
                <a:effectLst/>
                <a:latin typeface="Times New Roman" panose="02020603050405020304" pitchFamily="18" charset="0"/>
                <a:cs typeface="Times New Roman" panose="02020603050405020304" pitchFamily="18" charset="0"/>
              </a:rPr>
              <a:t>Data Wrangling and Pre-processing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205F3D-C995-358F-108D-7DDF52209D9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Removing missing data and extreme values</a:t>
            </a:r>
          </a:p>
          <a:p>
            <a:r>
              <a:rPr lang="en-US" dirty="0">
                <a:latin typeface="Times New Roman" panose="02020603050405020304" pitchFamily="18" charset="0"/>
                <a:cs typeface="Times New Roman" panose="02020603050405020304" pitchFamily="18" charset="0"/>
              </a:rPr>
              <a:t>Processing non-numerical data</a:t>
            </a:r>
          </a:p>
          <a:p>
            <a:endParaRPr lang="en-US" dirty="0"/>
          </a:p>
          <a:p>
            <a:endParaRPr lang="en-US" dirty="0"/>
          </a:p>
          <a:p>
            <a:endParaRPr lang="en-US" dirty="0"/>
          </a:p>
          <a:p>
            <a:endParaRPr lang="en-US" dirty="0"/>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pic>
        <p:nvPicPr>
          <p:cNvPr id="23" name="图片 22">
            <a:extLst>
              <a:ext uri="{FF2B5EF4-FFF2-40B4-BE49-F238E27FC236}">
                <a16:creationId xmlns:a16="http://schemas.microsoft.com/office/drawing/2014/main" id="{CDFA16F0-3AB2-2CD7-EEE9-5DC93B986A0E}"/>
              </a:ext>
            </a:extLst>
          </p:cNvPr>
          <p:cNvPicPr>
            <a:picLocks noChangeAspect="1"/>
          </p:cNvPicPr>
          <p:nvPr/>
        </p:nvPicPr>
        <p:blipFill>
          <a:blip r:embed="rId4"/>
          <a:stretch>
            <a:fillRect/>
          </a:stretch>
        </p:blipFill>
        <p:spPr>
          <a:xfrm>
            <a:off x="838200" y="3063027"/>
            <a:ext cx="7194698" cy="3113936"/>
          </a:xfrm>
          <a:prstGeom prst="rect">
            <a:avLst/>
          </a:prstGeom>
        </p:spPr>
      </p:pic>
      <p:sp>
        <p:nvSpPr>
          <p:cNvPr id="24" name="文本框 23">
            <a:extLst>
              <a:ext uri="{FF2B5EF4-FFF2-40B4-BE49-F238E27FC236}">
                <a16:creationId xmlns:a16="http://schemas.microsoft.com/office/drawing/2014/main" id="{153F4A65-5936-1637-CDAD-4EB02B9DA5A8}"/>
              </a:ext>
            </a:extLst>
          </p:cNvPr>
          <p:cNvSpPr txBox="1"/>
          <p:nvPr/>
        </p:nvSpPr>
        <p:spPr>
          <a:xfrm>
            <a:off x="8295168" y="3070966"/>
            <a:ext cx="3622158" cy="286232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Table shows that the mean values of Aroma grade, Flavor grade and Acidity grade are both approximately 7.5. There are large differences of category two defects between different coffee beans, as some have no defective product, but some have 47 in the batch of coffee beans tested. Similarly, the difference in mean altitude is distinct.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35188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E17D551-A4AC-4515-E8C2-AAF41485B5E5}"/>
              </a:ext>
            </a:extLst>
          </p:cNvPr>
          <p:cNvGrpSpPr/>
          <p:nvPr/>
        </p:nvGrpSpPr>
        <p:grpSpPr>
          <a:xfrm>
            <a:off x="1251777" y="3429000"/>
            <a:ext cx="9688443" cy="2097159"/>
            <a:chOff x="1837366" y="3848829"/>
            <a:chExt cx="8313800" cy="1799604"/>
          </a:xfrm>
        </p:grpSpPr>
        <p:pic>
          <p:nvPicPr>
            <p:cNvPr id="12" name="Picture 3">
              <a:extLst>
                <a:ext uri="{FF2B5EF4-FFF2-40B4-BE49-F238E27FC236}">
                  <a16:creationId xmlns:a16="http://schemas.microsoft.com/office/drawing/2014/main" id="{AF0CB97B-C158-D957-2288-D679F0AB832B}"/>
                </a:ext>
              </a:extLst>
            </p:cNvPr>
            <p:cNvPicPr>
              <a:picLocks noChangeAspect="1"/>
            </p:cNvPicPr>
            <p:nvPr/>
          </p:nvPicPr>
          <p:blipFill>
            <a:blip r:embed="rId2"/>
            <a:stretch>
              <a:fillRect/>
            </a:stretch>
          </p:blipFill>
          <p:spPr>
            <a:xfrm>
              <a:off x="1837366" y="3848829"/>
              <a:ext cx="8313800" cy="1799604"/>
            </a:xfrm>
            <a:prstGeom prst="rect">
              <a:avLst/>
            </a:prstGeom>
            <a:solidFill>
              <a:schemeClr val="accent2"/>
            </a:solidFill>
            <a:ln>
              <a:solidFill>
                <a:schemeClr val="accent1"/>
              </a:solidFill>
            </a:ln>
          </p:spPr>
        </p:pic>
        <mc:AlternateContent xmlns:mc="http://schemas.openxmlformats.org/markup-compatibility/2006">
          <mc:Choice xmlns:p14="http://schemas.microsoft.com/office/powerpoint/2010/main" Requires="p14">
            <p:contentPart p14:bwMode="auto" r:id="rId3">
              <p14:nvContentPartPr>
                <p14:cNvPr id="13" name="Ink 9">
                  <a:extLst>
                    <a:ext uri="{FF2B5EF4-FFF2-40B4-BE49-F238E27FC236}">
                      <a16:creationId xmlns:a16="http://schemas.microsoft.com/office/drawing/2014/main" id="{2B058798-1829-17B3-FDE9-AF2881523C8A}"/>
                    </a:ext>
                  </a:extLst>
                </p14:cNvPr>
                <p14:cNvContentPartPr/>
                <p14:nvPr/>
              </p14:nvContentPartPr>
              <p14:xfrm>
                <a:off x="5690056" y="4753440"/>
                <a:ext cx="671040" cy="17280"/>
              </p14:xfrm>
            </p:contentPart>
          </mc:Choice>
          <mc:Fallback>
            <p:pic>
              <p:nvPicPr>
                <p:cNvPr id="13" name="Ink 9">
                  <a:extLst>
                    <a:ext uri="{FF2B5EF4-FFF2-40B4-BE49-F238E27FC236}">
                      <a16:creationId xmlns:a16="http://schemas.microsoft.com/office/drawing/2014/main" id="{2B058798-1829-17B3-FDE9-AF2881523C8A}"/>
                    </a:ext>
                  </a:extLst>
                </p:cNvPr>
                <p:cNvPicPr/>
                <p:nvPr/>
              </p:nvPicPr>
              <p:blipFill>
                <a:blip r:embed="rId4"/>
                <a:stretch>
                  <a:fillRect/>
                </a:stretch>
              </p:blipFill>
              <p:spPr>
                <a:xfrm>
                  <a:off x="5643692" y="4660869"/>
                  <a:ext cx="763459" cy="202114"/>
                </a:xfrm>
                <a:prstGeom prst="rect">
                  <a:avLst/>
                </a:prstGeom>
              </p:spPr>
            </p:pic>
          </mc:Fallback>
        </mc:AlternateContent>
      </p:grpSp>
      <p:sp>
        <p:nvSpPr>
          <p:cNvPr id="15" name="内容占位符 14">
            <a:extLst>
              <a:ext uri="{FF2B5EF4-FFF2-40B4-BE49-F238E27FC236}">
                <a16:creationId xmlns:a16="http://schemas.microsoft.com/office/drawing/2014/main" id="{C0907400-BE19-2964-F628-5DB81FF5B6AE}"/>
              </a:ext>
            </a:extLst>
          </p:cNvPr>
          <p:cNvSpPr>
            <a:spLocks noGrp="1"/>
          </p:cNvSpPr>
          <p:nvPr>
            <p:ph idx="1"/>
          </p:nvPr>
        </p:nvSpPr>
        <p:spPr>
          <a:xfrm>
            <a:off x="838199" y="1253331"/>
            <a:ext cx="10515600" cy="4351338"/>
          </a:xfrm>
        </p:spPr>
        <p:txBody>
          <a:bodyPr/>
          <a:lstStyle/>
          <a:p>
            <a:r>
              <a:rPr lang="en-US" altLang="zh-CN" dirty="0">
                <a:latin typeface="Times New Roman" panose="02020603050405020304" pitchFamily="18" charset="0"/>
                <a:cs typeface="Times New Roman" panose="02020603050405020304" pitchFamily="18" charset="0"/>
              </a:rPr>
              <a:t>Calculating correlation</a:t>
            </a:r>
          </a:p>
          <a:p>
            <a:pPr marL="0" indent="0">
              <a:buNone/>
            </a:pPr>
            <a:r>
              <a:rPr lang="en-US" altLang="zh-CN" sz="1800" dirty="0">
                <a:latin typeface="Times New Roman" panose="02020603050405020304" pitchFamily="18" charset="0"/>
                <a:cs typeface="Times New Roman" panose="02020603050405020304" pitchFamily="18" charset="0"/>
              </a:rPr>
              <a:t>strong positive correlation: </a:t>
            </a:r>
            <a:r>
              <a:rPr lang="en-US" altLang="zh-CN" sz="1800" dirty="0" err="1">
                <a:latin typeface="Times New Roman" panose="02020603050405020304" pitchFamily="18" charset="0"/>
                <a:cs typeface="Times New Roman" panose="02020603050405020304" pitchFamily="18" charset="0"/>
              </a:rPr>
              <a:t>aroma~flavor</a:t>
            </a:r>
            <a:r>
              <a:rPr lang="en-US" altLang="zh-CN" sz="1800" dirty="0">
                <a:latin typeface="Times New Roman" panose="02020603050405020304" pitchFamily="18" charset="0"/>
                <a:cs typeface="Times New Roman" panose="02020603050405020304" pitchFamily="18" charset="0"/>
              </a:rPr>
              <a:t>(0.725); </a:t>
            </a:r>
            <a:r>
              <a:rPr lang="en-US" altLang="zh-CN" sz="1800" dirty="0" err="1">
                <a:latin typeface="Times New Roman" panose="02020603050405020304" pitchFamily="18" charset="0"/>
                <a:cs typeface="Times New Roman" panose="02020603050405020304" pitchFamily="18" charset="0"/>
              </a:rPr>
              <a:t>flavor~acidity</a:t>
            </a:r>
            <a:r>
              <a:rPr lang="en-US" altLang="zh-CN" sz="1800" dirty="0">
                <a:latin typeface="Times New Roman" panose="02020603050405020304" pitchFamily="18" charset="0"/>
                <a:cs typeface="Times New Roman" panose="02020603050405020304" pitchFamily="18" charset="0"/>
              </a:rPr>
              <a:t>(0.744)</a:t>
            </a:r>
          </a:p>
          <a:p>
            <a:pPr marL="0" indent="0">
              <a:buNone/>
            </a:pPr>
            <a:r>
              <a:rPr lang="en-US" altLang="zh-CN" sz="1800" dirty="0">
                <a:latin typeface="Times New Roman" panose="02020603050405020304" pitchFamily="18" charset="0"/>
                <a:cs typeface="Times New Roman" panose="02020603050405020304" pitchFamily="18" charset="0"/>
              </a:rPr>
              <a:t>moderate positive correlation: </a:t>
            </a:r>
            <a:r>
              <a:rPr lang="en-US" altLang="zh-CN" sz="1800" dirty="0" err="1">
                <a:latin typeface="Times New Roman" panose="02020603050405020304" pitchFamily="18" charset="0"/>
                <a:cs typeface="Times New Roman" panose="02020603050405020304" pitchFamily="18" charset="0"/>
              </a:rPr>
              <a:t>aroma~acidity</a:t>
            </a:r>
            <a:r>
              <a:rPr lang="en-US" altLang="zh-CN" sz="1800" dirty="0">
                <a:latin typeface="Times New Roman" panose="02020603050405020304" pitchFamily="18" charset="0"/>
                <a:cs typeface="Times New Roman" panose="02020603050405020304" pitchFamily="18" charset="0"/>
              </a:rPr>
              <a:t>(0.591)</a:t>
            </a:r>
          </a:p>
          <a:p>
            <a:pPr marL="0" indent="0">
              <a:buNone/>
            </a:pPr>
            <a:r>
              <a:rPr lang="en-US" altLang="zh-CN" sz="1800" dirty="0">
                <a:latin typeface="Times New Roman" panose="02020603050405020304" pitchFamily="18" charset="0"/>
                <a:cs typeface="Times New Roman" panose="02020603050405020304" pitchFamily="18" charset="0"/>
              </a:rPr>
              <a:t>Others are weak.</a:t>
            </a:r>
            <a:endParaRPr lang="zh-CN" altLang="en-US" sz="1800" dirty="0">
              <a:latin typeface="Times New Roman" panose="02020603050405020304" pitchFamily="18" charset="0"/>
              <a:cs typeface="Times New Roman" panose="02020603050405020304" pitchFamily="18" charset="0"/>
            </a:endParaRPr>
          </a:p>
          <a:p>
            <a:endParaRPr lang="zh-CN" altLang="en-US" dirty="0"/>
          </a:p>
        </p:txBody>
      </p:sp>
      <p:pic>
        <p:nvPicPr>
          <p:cNvPr id="19" name="Picture 17" descr="A picture containing text&#10;&#10;Description automatically generated">
            <a:extLst>
              <a:ext uri="{FF2B5EF4-FFF2-40B4-BE49-F238E27FC236}">
                <a16:creationId xmlns:a16="http://schemas.microsoft.com/office/drawing/2014/main" id="{A853319A-E7BE-FFEF-8700-8F7429536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Tree>
    <p:extLst>
      <p:ext uri="{BB962C8B-B14F-4D97-AF65-F5344CB8AC3E}">
        <p14:creationId xmlns:p14="http://schemas.microsoft.com/office/powerpoint/2010/main" val="328960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0B21A89-6E09-08BE-813D-3221FCD934CD}"/>
              </a:ext>
            </a:extLst>
          </p:cNvPr>
          <p:cNvPicPr>
            <a:picLocks noChangeAspect="1"/>
          </p:cNvPicPr>
          <p:nvPr/>
        </p:nvPicPr>
        <p:blipFill>
          <a:blip r:embed="rId2"/>
          <a:stretch>
            <a:fillRect/>
          </a:stretch>
        </p:blipFill>
        <p:spPr>
          <a:xfrm>
            <a:off x="1358463" y="455286"/>
            <a:ext cx="4319323" cy="3085230"/>
          </a:xfrm>
          <a:prstGeom prst="rect">
            <a:avLst/>
          </a:prstGeom>
        </p:spPr>
      </p:pic>
      <p:pic>
        <p:nvPicPr>
          <p:cNvPr id="12" name="图片 11">
            <a:extLst>
              <a:ext uri="{FF2B5EF4-FFF2-40B4-BE49-F238E27FC236}">
                <a16:creationId xmlns:a16="http://schemas.microsoft.com/office/drawing/2014/main" id="{32909021-9D07-7D1F-972B-5D94CD0DB08D}"/>
              </a:ext>
            </a:extLst>
          </p:cNvPr>
          <p:cNvPicPr>
            <a:picLocks noChangeAspect="1"/>
          </p:cNvPicPr>
          <p:nvPr/>
        </p:nvPicPr>
        <p:blipFill>
          <a:blip r:embed="rId3"/>
          <a:stretch>
            <a:fillRect/>
          </a:stretch>
        </p:blipFill>
        <p:spPr>
          <a:xfrm>
            <a:off x="5856556" y="455286"/>
            <a:ext cx="4319323" cy="3085230"/>
          </a:xfrm>
          <a:prstGeom prst="rect">
            <a:avLst/>
          </a:prstGeom>
        </p:spPr>
      </p:pic>
      <p:pic>
        <p:nvPicPr>
          <p:cNvPr id="14" name="图片 13">
            <a:extLst>
              <a:ext uri="{FF2B5EF4-FFF2-40B4-BE49-F238E27FC236}">
                <a16:creationId xmlns:a16="http://schemas.microsoft.com/office/drawing/2014/main" id="{453CFA5D-5638-29D5-7C68-BCD201F2B73E}"/>
              </a:ext>
            </a:extLst>
          </p:cNvPr>
          <p:cNvPicPr>
            <a:picLocks noChangeAspect="1"/>
          </p:cNvPicPr>
          <p:nvPr/>
        </p:nvPicPr>
        <p:blipFill>
          <a:blip r:embed="rId4"/>
          <a:stretch>
            <a:fillRect/>
          </a:stretch>
        </p:blipFill>
        <p:spPr>
          <a:xfrm>
            <a:off x="337382" y="3719369"/>
            <a:ext cx="3972348" cy="2837391"/>
          </a:xfrm>
          <a:prstGeom prst="rect">
            <a:avLst/>
          </a:prstGeom>
        </p:spPr>
      </p:pic>
      <p:pic>
        <p:nvPicPr>
          <p:cNvPr id="16" name="图片 15">
            <a:extLst>
              <a:ext uri="{FF2B5EF4-FFF2-40B4-BE49-F238E27FC236}">
                <a16:creationId xmlns:a16="http://schemas.microsoft.com/office/drawing/2014/main" id="{3C512DF7-E409-8CBE-6EF7-E49D5B9D70F1}"/>
              </a:ext>
            </a:extLst>
          </p:cNvPr>
          <p:cNvPicPr>
            <a:picLocks noChangeAspect="1"/>
          </p:cNvPicPr>
          <p:nvPr/>
        </p:nvPicPr>
        <p:blipFill>
          <a:blip r:embed="rId5"/>
          <a:stretch>
            <a:fillRect/>
          </a:stretch>
        </p:blipFill>
        <p:spPr>
          <a:xfrm>
            <a:off x="4419930" y="3786707"/>
            <a:ext cx="3783799" cy="2702713"/>
          </a:xfrm>
          <a:prstGeom prst="rect">
            <a:avLst/>
          </a:prstGeom>
        </p:spPr>
      </p:pic>
      <p:pic>
        <p:nvPicPr>
          <p:cNvPr id="18" name="图片 17">
            <a:extLst>
              <a:ext uri="{FF2B5EF4-FFF2-40B4-BE49-F238E27FC236}">
                <a16:creationId xmlns:a16="http://schemas.microsoft.com/office/drawing/2014/main" id="{9F0664EB-7868-7DD2-A5E4-C81595E98445}"/>
              </a:ext>
            </a:extLst>
          </p:cNvPr>
          <p:cNvPicPr>
            <a:picLocks noChangeAspect="1"/>
          </p:cNvPicPr>
          <p:nvPr/>
        </p:nvPicPr>
        <p:blipFill>
          <a:blip r:embed="rId6"/>
          <a:stretch>
            <a:fillRect/>
          </a:stretch>
        </p:blipFill>
        <p:spPr>
          <a:xfrm>
            <a:off x="8313929" y="3806890"/>
            <a:ext cx="3727283" cy="2662345"/>
          </a:xfrm>
          <a:prstGeom prst="rect">
            <a:avLst/>
          </a:prstGeom>
        </p:spPr>
      </p:pic>
      <p:pic>
        <p:nvPicPr>
          <p:cNvPr id="19" name="Picture 17" descr="A picture containing text&#10;&#10;Description automatically generated">
            <a:extLst>
              <a:ext uri="{FF2B5EF4-FFF2-40B4-BE49-F238E27FC236}">
                <a16:creationId xmlns:a16="http://schemas.microsoft.com/office/drawing/2014/main" id="{3CB444A2-6970-E44B-F7F8-93971D10CA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Tree>
    <p:extLst>
      <p:ext uri="{BB962C8B-B14F-4D97-AF65-F5344CB8AC3E}">
        <p14:creationId xmlns:p14="http://schemas.microsoft.com/office/powerpoint/2010/main" val="349723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7AC0090-1B83-27FE-99AD-9ECAC20B1FAF}"/>
              </a:ext>
            </a:extLst>
          </p:cNvPr>
          <p:cNvPicPr>
            <a:picLocks noChangeAspect="1"/>
          </p:cNvPicPr>
          <p:nvPr/>
        </p:nvPicPr>
        <p:blipFill>
          <a:blip r:embed="rId2"/>
          <a:stretch>
            <a:fillRect/>
          </a:stretch>
        </p:blipFill>
        <p:spPr>
          <a:xfrm>
            <a:off x="178958" y="1424762"/>
            <a:ext cx="5917042" cy="4226458"/>
          </a:xfrm>
          <a:prstGeom prst="rect">
            <a:avLst/>
          </a:prstGeom>
        </p:spPr>
      </p:pic>
      <p:pic>
        <p:nvPicPr>
          <p:cNvPr id="7" name="图片 6">
            <a:extLst>
              <a:ext uri="{FF2B5EF4-FFF2-40B4-BE49-F238E27FC236}">
                <a16:creationId xmlns:a16="http://schemas.microsoft.com/office/drawing/2014/main" id="{AB7DA78B-61CE-2925-0E63-8593F4D7A974}"/>
              </a:ext>
            </a:extLst>
          </p:cNvPr>
          <p:cNvPicPr>
            <a:picLocks noChangeAspect="1"/>
          </p:cNvPicPr>
          <p:nvPr/>
        </p:nvPicPr>
        <p:blipFill>
          <a:blip r:embed="rId3"/>
          <a:stretch>
            <a:fillRect/>
          </a:stretch>
        </p:blipFill>
        <p:spPr>
          <a:xfrm>
            <a:off x="6003851" y="1730671"/>
            <a:ext cx="6130091" cy="3614640"/>
          </a:xfrm>
          <a:prstGeom prst="rect">
            <a:avLst/>
          </a:prstGeom>
        </p:spPr>
      </p:pic>
      <p:sp>
        <p:nvSpPr>
          <p:cNvPr id="9" name="文本框 8">
            <a:extLst>
              <a:ext uri="{FF2B5EF4-FFF2-40B4-BE49-F238E27FC236}">
                <a16:creationId xmlns:a16="http://schemas.microsoft.com/office/drawing/2014/main" id="{A4C9EB8D-3289-C52E-93EB-8FB5ECEA4788}"/>
              </a:ext>
            </a:extLst>
          </p:cNvPr>
          <p:cNvSpPr txBox="1"/>
          <p:nvPr/>
        </p:nvSpPr>
        <p:spPr>
          <a:xfrm>
            <a:off x="6507127" y="5677318"/>
            <a:ext cx="46145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Chart: Qualityclass </a:t>
            </a:r>
            <a:r>
              <a:rPr lang="en-US" altLang="zh-CN" dirty="0" err="1">
                <a:latin typeface="Times New Roman" panose="02020603050405020304" pitchFamily="18" charset="0"/>
                <a:cs typeface="Times New Roman" panose="02020603050405020304" pitchFamily="18" charset="0"/>
              </a:rPr>
              <a:t>propotion</a:t>
            </a:r>
            <a:r>
              <a:rPr lang="en-US" altLang="zh-CN" dirty="0">
                <a:latin typeface="Times New Roman" panose="02020603050405020304" pitchFamily="18" charset="0"/>
                <a:cs typeface="Times New Roman" panose="02020603050405020304" pitchFamily="18" charset="0"/>
              </a:rPr>
              <a:t> by harvested year</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A705C84-461F-E6EA-B9AA-4D9564AC5CA5}"/>
              </a:ext>
            </a:extLst>
          </p:cNvPr>
          <p:cNvSpPr txBox="1"/>
          <p:nvPr/>
        </p:nvSpPr>
        <p:spPr>
          <a:xfrm>
            <a:off x="847061" y="5677318"/>
            <a:ext cx="4022652" cy="369332"/>
          </a:xfrm>
          <a:prstGeom prst="rect">
            <a:avLst/>
          </a:prstGeom>
          <a:noFill/>
        </p:spPr>
        <p:txBody>
          <a:bodyPr wrap="square" rtlCol="0">
            <a:spAutoFit/>
          </a:bodyPr>
          <a:lstStyle>
            <a:defPPr>
              <a:defRPr lang="en-US"/>
            </a:defPPr>
            <a:lvl1pPr>
              <a:defRPr>
                <a:latin typeface="Times New Roman" panose="02020603050405020304" pitchFamily="18" charset="0"/>
                <a:cs typeface="Times New Roman" panose="02020603050405020304" pitchFamily="18" charset="0"/>
              </a:defRPr>
            </a:lvl1pPr>
          </a:lstStyle>
          <a:p>
            <a:r>
              <a:rPr lang="en-US" altLang="zh-CN" dirty="0"/>
              <a:t>Chart: Qualityclass </a:t>
            </a:r>
            <a:r>
              <a:rPr lang="en-US" altLang="zh-CN" dirty="0" err="1"/>
              <a:t>propotion</a:t>
            </a:r>
            <a:r>
              <a:rPr lang="en-US" altLang="zh-CN" dirty="0"/>
              <a:t> by country</a:t>
            </a:r>
            <a:endParaRPr lang="zh-CN" altLang="en-US" dirty="0"/>
          </a:p>
        </p:txBody>
      </p:sp>
      <p:pic>
        <p:nvPicPr>
          <p:cNvPr id="11" name="Picture 17" descr="A picture containing text&#10;&#10;Description automatically generated">
            <a:extLst>
              <a:ext uri="{FF2B5EF4-FFF2-40B4-BE49-F238E27FC236}">
                <a16:creationId xmlns:a16="http://schemas.microsoft.com/office/drawing/2014/main" id="{FF186249-3A49-C035-FD10-D33632659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Tree>
    <p:extLst>
      <p:ext uri="{BB962C8B-B14F-4D97-AF65-F5344CB8AC3E}">
        <p14:creationId xmlns:p14="http://schemas.microsoft.com/office/powerpoint/2010/main" val="207279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D34F0C-0335-3E7D-3814-45BFF175300B}"/>
              </a:ext>
            </a:extLst>
          </p:cNvPr>
          <p:cNvSpPr>
            <a:spLocks noGrp="1"/>
          </p:cNvSpPr>
          <p:nvPr>
            <p:ph idx="1"/>
          </p:nvPr>
        </p:nvSpPr>
        <p:spPr>
          <a:xfrm>
            <a:off x="838200" y="2250757"/>
            <a:ext cx="10515600" cy="4607243"/>
          </a:xfrm>
        </p:spPr>
        <p:txBody>
          <a:bodyPr>
            <a:normAutofit/>
          </a:bodyPr>
          <a:lstStyle/>
          <a:p>
            <a:pPr marL="0" indent="0">
              <a:buNone/>
            </a:pPr>
            <a:r>
              <a:rPr lang="en-US" altLang="zh-CN" sz="1800" dirty="0">
                <a:latin typeface="Times New Roman" panose="02020603050405020304" pitchFamily="18" charset="0"/>
                <a:cs typeface="Times New Roman" panose="02020603050405020304" pitchFamily="18" charset="0"/>
              </a:rPr>
              <a:t>We use GLM (Generalized Linear Models) to study the multi-factor problem of coffee bean quality because:</a:t>
            </a:r>
          </a:p>
          <a:p>
            <a:pPr marL="0" indent="0">
              <a:buNone/>
            </a:pPr>
            <a:r>
              <a:rPr lang="en-US" altLang="zh-CN" sz="1800" dirty="0">
                <a:latin typeface="Times New Roman" panose="02020603050405020304" pitchFamily="18" charset="0"/>
                <a:cs typeface="Times New Roman" panose="02020603050405020304" pitchFamily="18" charset="0"/>
              </a:rPr>
              <a:t>GLM can consider the impact of multiple independent variables on the response variable, and through parameter estimation, determine the degree and direction of each factor's influence on coffee bean quality.</a:t>
            </a:r>
          </a:p>
          <a:p>
            <a:pPr marL="0" indent="0">
              <a:buNone/>
            </a:pPr>
            <a:r>
              <a:rPr lang="en-US" altLang="zh-CN" sz="1800" dirty="0">
                <a:latin typeface="Times New Roman" panose="02020603050405020304" pitchFamily="18" charset="0"/>
                <a:cs typeface="Times New Roman" panose="02020603050405020304" pitchFamily="18" charset="0"/>
              </a:rPr>
              <a:t>It can handle different types of response variables: GLM can handle binary response variables (Qualityclass: Good/Poor), as well as continuous or count response variables (aroma/flavor/acidity).</a:t>
            </a:r>
          </a:p>
          <a:p>
            <a:pPr marL="0" indent="0">
              <a:buNone/>
            </a:pPr>
            <a:r>
              <a:rPr lang="en-US" altLang="zh-CN" sz="1800" dirty="0">
                <a:latin typeface="Times New Roman" panose="02020603050405020304" pitchFamily="18" charset="0"/>
                <a:cs typeface="Times New Roman" panose="02020603050405020304" pitchFamily="18" charset="0"/>
              </a:rPr>
              <a:t>It can handle non-normal distributions: GLM can use different link functions to handle non-normal distributions of response variables, such as binomial link functions, Poisson link functions, etc.</a:t>
            </a:r>
          </a:p>
          <a:p>
            <a:pPr marL="0" indent="0">
              <a:buNone/>
            </a:pPr>
            <a:r>
              <a:rPr lang="en-US" altLang="zh-CN" sz="1800" dirty="0">
                <a:latin typeface="Times New Roman" panose="02020603050405020304" pitchFamily="18" charset="0"/>
                <a:cs typeface="Times New Roman" panose="02020603050405020304" pitchFamily="18" charset="0"/>
              </a:rPr>
              <a:t>It is easy to interpret and explain results: GLM can output statistical indicators such as parameter estimates, standard errors, and confidence intervals, allowing us to accurately interpret the results of the model and the degree and direction of each factor's influence on coffee bean quality.</a:t>
            </a:r>
            <a:endParaRPr lang="zh-CN" altLang="en-US" sz="18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4B6742F-EB84-D4F4-6CCB-DB667FC50B80}"/>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Formal data analysis</a:t>
            </a:r>
          </a:p>
        </p:txBody>
      </p:sp>
      <p:pic>
        <p:nvPicPr>
          <p:cNvPr id="6" name="Picture 17" descr="A picture containing text&#10;&#10;Description automatically generated">
            <a:extLst>
              <a:ext uri="{FF2B5EF4-FFF2-40B4-BE49-F238E27FC236}">
                <a16:creationId xmlns:a16="http://schemas.microsoft.com/office/drawing/2014/main" id="{8A78FC37-6B50-1FD0-36F6-573A138F5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spTree>
    <p:extLst>
      <p:ext uri="{BB962C8B-B14F-4D97-AF65-F5344CB8AC3E}">
        <p14:creationId xmlns:p14="http://schemas.microsoft.com/office/powerpoint/2010/main" val="2653510964"/>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05F3D-C995-358F-108D-7DDF52209D97}"/>
              </a:ext>
            </a:extLst>
          </p:cNvPr>
          <p:cNvSpPr>
            <a:spLocks noGrp="1"/>
          </p:cNvSpPr>
          <p:nvPr>
            <p:ph idx="1"/>
          </p:nvPr>
        </p:nvSpPr>
        <p:spPr>
          <a:xfrm>
            <a:off x="838200" y="1336199"/>
            <a:ext cx="10515600" cy="4351338"/>
          </a:xfrm>
        </p:spPr>
        <p:txBody>
          <a:bodyPr/>
          <a:lstStyle/>
          <a:p>
            <a:pPr marL="0" indent="0">
              <a:buNone/>
            </a:pPr>
            <a:r>
              <a:rPr lang="en-US" dirty="0">
                <a:latin typeface="Times New Roman" panose="02020603050405020304" pitchFamily="18" charset="0"/>
                <a:cs typeface="Times New Roman" panose="02020603050405020304" pitchFamily="18" charset="0"/>
              </a:rPr>
              <a:t>Basic GLM model</a:t>
            </a:r>
          </a:p>
          <a:p>
            <a:endParaRPr lang="en-US" dirty="0"/>
          </a:p>
        </p:txBody>
      </p:sp>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pic>
        <p:nvPicPr>
          <p:cNvPr id="7" name="Picture 6">
            <a:extLst>
              <a:ext uri="{FF2B5EF4-FFF2-40B4-BE49-F238E27FC236}">
                <a16:creationId xmlns:a16="http://schemas.microsoft.com/office/drawing/2014/main" id="{6C390181-D51E-BEFD-25D6-5EE0E01885FE}"/>
              </a:ext>
            </a:extLst>
          </p:cNvPr>
          <p:cNvPicPr>
            <a:picLocks noChangeAspect="1"/>
          </p:cNvPicPr>
          <p:nvPr/>
        </p:nvPicPr>
        <p:blipFill>
          <a:blip r:embed="rId3"/>
          <a:stretch>
            <a:fillRect/>
          </a:stretch>
        </p:blipFill>
        <p:spPr>
          <a:xfrm>
            <a:off x="1003852" y="1743657"/>
            <a:ext cx="7772400" cy="710472"/>
          </a:xfrm>
          <a:prstGeom prst="rect">
            <a:avLst/>
          </a:prstGeom>
        </p:spPr>
      </p:pic>
      <p:grpSp>
        <p:nvGrpSpPr>
          <p:cNvPr id="4" name="组合 3">
            <a:extLst>
              <a:ext uri="{FF2B5EF4-FFF2-40B4-BE49-F238E27FC236}">
                <a16:creationId xmlns:a16="http://schemas.microsoft.com/office/drawing/2014/main" id="{D10E769A-B034-F6AB-5484-6C60AD185934}"/>
              </a:ext>
            </a:extLst>
          </p:cNvPr>
          <p:cNvGrpSpPr/>
          <p:nvPr/>
        </p:nvGrpSpPr>
        <p:grpSpPr>
          <a:xfrm>
            <a:off x="965416" y="2589184"/>
            <a:ext cx="6859993" cy="3831424"/>
            <a:chOff x="965416" y="2830188"/>
            <a:chExt cx="6859993" cy="3831424"/>
          </a:xfrm>
        </p:grpSpPr>
        <p:pic>
          <p:nvPicPr>
            <p:cNvPr id="8" name="Picture 7">
              <a:extLst>
                <a:ext uri="{FF2B5EF4-FFF2-40B4-BE49-F238E27FC236}">
                  <a16:creationId xmlns:a16="http://schemas.microsoft.com/office/drawing/2014/main" id="{50C93995-40F5-D448-298C-CA7DE87D0E06}"/>
                </a:ext>
              </a:extLst>
            </p:cNvPr>
            <p:cNvPicPr>
              <a:picLocks noChangeAspect="1"/>
            </p:cNvPicPr>
            <p:nvPr/>
          </p:nvPicPr>
          <p:blipFill>
            <a:blip r:embed="rId4"/>
            <a:stretch>
              <a:fillRect/>
            </a:stretch>
          </p:blipFill>
          <p:spPr>
            <a:xfrm>
              <a:off x="1003852" y="2830188"/>
              <a:ext cx="6821557" cy="3831424"/>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63908DC4-E25D-A0E6-69CD-706B4639DC6E}"/>
                    </a:ext>
                  </a:extLst>
                </p14:cNvPr>
                <p14:cNvContentPartPr/>
                <p14:nvPr/>
              </p14:nvContentPartPr>
              <p14:xfrm>
                <a:off x="984856" y="4294857"/>
                <a:ext cx="434520" cy="14760"/>
              </p14:xfrm>
            </p:contentPart>
          </mc:Choice>
          <mc:Fallback>
            <p:pic>
              <p:nvPicPr>
                <p:cNvPr id="11" name="Ink 10">
                  <a:extLst>
                    <a:ext uri="{FF2B5EF4-FFF2-40B4-BE49-F238E27FC236}">
                      <a16:creationId xmlns:a16="http://schemas.microsoft.com/office/drawing/2014/main" id="{63908DC4-E25D-A0E6-69CD-706B4639DC6E}"/>
                    </a:ext>
                  </a:extLst>
                </p:cNvPr>
                <p:cNvPicPr/>
                <p:nvPr/>
              </p:nvPicPr>
              <p:blipFill>
                <a:blip r:embed="rId6"/>
                <a:stretch>
                  <a:fillRect/>
                </a:stretch>
              </p:blipFill>
              <p:spPr>
                <a:xfrm>
                  <a:off x="930856" y="4186857"/>
                  <a:ext cx="5421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ED2659A-1F6D-8260-A797-50A26FA27D7A}"/>
                    </a:ext>
                  </a:extLst>
                </p14:cNvPr>
                <p14:cNvContentPartPr/>
                <p14:nvPr/>
              </p14:nvContentPartPr>
              <p14:xfrm>
                <a:off x="965416" y="4529937"/>
                <a:ext cx="456840" cy="3960"/>
              </p14:xfrm>
            </p:contentPart>
          </mc:Choice>
          <mc:Fallback>
            <p:pic>
              <p:nvPicPr>
                <p:cNvPr id="12" name="Ink 11">
                  <a:extLst>
                    <a:ext uri="{FF2B5EF4-FFF2-40B4-BE49-F238E27FC236}">
                      <a16:creationId xmlns:a16="http://schemas.microsoft.com/office/drawing/2014/main" id="{1ED2659A-1F6D-8260-A797-50A26FA27D7A}"/>
                    </a:ext>
                  </a:extLst>
                </p:cNvPr>
                <p:cNvPicPr/>
                <p:nvPr/>
              </p:nvPicPr>
              <p:blipFill>
                <a:blip r:embed="rId8"/>
                <a:stretch>
                  <a:fillRect/>
                </a:stretch>
              </p:blipFill>
              <p:spPr>
                <a:xfrm>
                  <a:off x="911373" y="4411137"/>
                  <a:ext cx="564565" cy="24116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E454E96A-0502-E95E-0F3D-56F7B92BB2A7}"/>
                    </a:ext>
                  </a:extLst>
                </p14:cNvPr>
                <p14:cNvContentPartPr/>
                <p14:nvPr/>
              </p14:nvContentPartPr>
              <p14:xfrm>
                <a:off x="1007536" y="4671417"/>
                <a:ext cx="505440" cy="11160"/>
              </p14:xfrm>
            </p:contentPart>
          </mc:Choice>
          <mc:Fallback>
            <p:pic>
              <p:nvPicPr>
                <p:cNvPr id="13" name="Ink 12">
                  <a:extLst>
                    <a:ext uri="{FF2B5EF4-FFF2-40B4-BE49-F238E27FC236}">
                      <a16:creationId xmlns:a16="http://schemas.microsoft.com/office/drawing/2014/main" id="{E454E96A-0502-E95E-0F3D-56F7B92BB2A7}"/>
                    </a:ext>
                  </a:extLst>
                </p:cNvPr>
                <p:cNvPicPr/>
                <p:nvPr/>
              </p:nvPicPr>
              <p:blipFill>
                <a:blip r:embed="rId10"/>
                <a:stretch>
                  <a:fillRect/>
                </a:stretch>
              </p:blipFill>
              <p:spPr>
                <a:xfrm>
                  <a:off x="953536" y="4559817"/>
                  <a:ext cx="613080" cy="23398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5319EB2E-D701-CCAB-489B-1F2EE1251E10}"/>
                    </a:ext>
                  </a:extLst>
                </p14:cNvPr>
                <p14:cNvContentPartPr/>
                <p14:nvPr/>
              </p14:nvContentPartPr>
              <p14:xfrm>
                <a:off x="1011496" y="3043253"/>
                <a:ext cx="1891080" cy="109800"/>
              </p14:xfrm>
            </p:contentPart>
          </mc:Choice>
          <mc:Fallback>
            <p:pic>
              <p:nvPicPr>
                <p:cNvPr id="14" name="Ink 13">
                  <a:extLst>
                    <a:ext uri="{FF2B5EF4-FFF2-40B4-BE49-F238E27FC236}">
                      <a16:creationId xmlns:a16="http://schemas.microsoft.com/office/drawing/2014/main" id="{5319EB2E-D701-CCAB-489B-1F2EE1251E10}"/>
                    </a:ext>
                  </a:extLst>
                </p:cNvPr>
                <p:cNvPicPr/>
                <p:nvPr/>
              </p:nvPicPr>
              <p:blipFill>
                <a:blip r:embed="rId12"/>
                <a:stretch>
                  <a:fillRect/>
                </a:stretch>
              </p:blipFill>
              <p:spPr>
                <a:xfrm>
                  <a:off x="957496" y="2935253"/>
                  <a:ext cx="19987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58B485A9-FD19-780F-E1D9-2B2E4D104FF7}"/>
                    </a:ext>
                  </a:extLst>
                </p14:cNvPr>
                <p14:cNvContentPartPr/>
                <p14:nvPr/>
              </p14:nvContentPartPr>
              <p14:xfrm>
                <a:off x="1011496" y="3166617"/>
                <a:ext cx="1694160" cy="102600"/>
              </p14:xfrm>
            </p:contentPart>
          </mc:Choice>
          <mc:Fallback>
            <p:pic>
              <p:nvPicPr>
                <p:cNvPr id="15" name="Ink 14">
                  <a:extLst>
                    <a:ext uri="{FF2B5EF4-FFF2-40B4-BE49-F238E27FC236}">
                      <a16:creationId xmlns:a16="http://schemas.microsoft.com/office/drawing/2014/main" id="{58B485A9-FD19-780F-E1D9-2B2E4D104FF7}"/>
                    </a:ext>
                  </a:extLst>
                </p:cNvPr>
                <p:cNvPicPr/>
                <p:nvPr/>
              </p:nvPicPr>
              <p:blipFill>
                <a:blip r:embed="rId14"/>
                <a:stretch>
                  <a:fillRect/>
                </a:stretch>
              </p:blipFill>
              <p:spPr>
                <a:xfrm>
                  <a:off x="957496" y="3058617"/>
                  <a:ext cx="1801800" cy="318240"/>
                </a:xfrm>
                <a:prstGeom prst="rect">
                  <a:avLst/>
                </a:prstGeom>
              </p:spPr>
            </p:pic>
          </mc:Fallback>
        </mc:AlternateContent>
      </p:grpSp>
      <p:sp>
        <p:nvSpPr>
          <p:cNvPr id="18" name="TextBox 17">
            <a:extLst>
              <a:ext uri="{FF2B5EF4-FFF2-40B4-BE49-F238E27FC236}">
                <a16:creationId xmlns:a16="http://schemas.microsoft.com/office/drawing/2014/main" id="{92C70590-9C83-67EC-45D1-886559919677}"/>
              </a:ext>
            </a:extLst>
          </p:cNvPr>
          <p:cNvSpPr txBox="1"/>
          <p:nvPr/>
        </p:nvSpPr>
        <p:spPr>
          <a:xfrm>
            <a:off x="7825409" y="2589184"/>
            <a:ext cx="4059496"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A</a:t>
            </a:r>
            <a:r>
              <a:rPr lang="en-GB" b="1" i="0" dirty="0">
                <a:effectLst/>
                <a:latin typeface="Times New Roman" panose="02020603050405020304" pitchFamily="18" charset="0"/>
                <a:cs typeface="Times New Roman" panose="02020603050405020304" pitchFamily="18" charset="0"/>
              </a:rPr>
              <a:t>roma, flavor and acidity </a:t>
            </a:r>
            <a:r>
              <a:rPr lang="en-GB" b="0" i="0" dirty="0">
                <a:effectLst/>
                <a:latin typeface="Times New Roman" panose="02020603050405020304" pitchFamily="18" charset="0"/>
                <a:cs typeface="Times New Roman" panose="02020603050405020304" pitchFamily="18" charset="0"/>
              </a:rPr>
              <a:t>has coefficients of 5.19, 8.56, 5,23 </a:t>
            </a:r>
            <a:r>
              <a:rPr lang="en-GB" dirty="0">
                <a:latin typeface="Times New Roman" panose="02020603050405020304" pitchFamily="18" charset="0"/>
                <a:cs typeface="Times New Roman" panose="02020603050405020304" pitchFamily="18" charset="0"/>
              </a:rPr>
              <a:t>separately, </a:t>
            </a:r>
            <a:r>
              <a:rPr lang="en-GB" b="1" dirty="0">
                <a:latin typeface="Times New Roman" panose="02020603050405020304" pitchFamily="18" charset="0"/>
                <a:cs typeface="Times New Roman" panose="02020603050405020304" pitchFamily="18" charset="0"/>
              </a:rPr>
              <a:t>strong positive influence </a:t>
            </a:r>
            <a:r>
              <a:rPr lang="en-GB" dirty="0">
                <a:latin typeface="Times New Roman" panose="02020603050405020304" pitchFamily="18" charset="0"/>
                <a:cs typeface="Times New Roman" panose="02020603050405020304" pitchFamily="18" charset="0"/>
              </a:rPr>
              <a:t>on cafe quality.</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a:t>
            </a:r>
            <a:r>
              <a:rPr lang="en-GB" b="0" i="0" dirty="0">
                <a:effectLst/>
                <a:latin typeface="Times New Roman" panose="02020603050405020304" pitchFamily="18" charset="0"/>
                <a:cs typeface="Times New Roman" panose="02020603050405020304" pitchFamily="18" charset="0"/>
              </a:rPr>
              <a:t>ountry_of_origin: </a:t>
            </a:r>
            <a:br>
              <a:rPr lang="en-GB" b="0" i="0" dirty="0">
                <a:effectLst/>
                <a:latin typeface="Times New Roman" panose="02020603050405020304" pitchFamily="18" charset="0"/>
                <a:cs typeface="Times New Roman" panose="02020603050405020304" pitchFamily="18" charset="0"/>
              </a:rPr>
            </a:br>
            <a:r>
              <a:rPr lang="en-GB" b="0" i="0" dirty="0">
                <a:effectLst/>
                <a:latin typeface="Times New Roman" panose="02020603050405020304" pitchFamily="18" charset="0"/>
                <a:cs typeface="Times New Roman" panose="02020603050405020304" pitchFamily="18" charset="0"/>
              </a:rPr>
              <a:t>Highest: </a:t>
            </a:r>
            <a:r>
              <a:rPr lang="en-GB" b="1" i="0" dirty="0">
                <a:effectLst/>
                <a:latin typeface="Times New Roman" panose="02020603050405020304" pitchFamily="18" charset="0"/>
                <a:cs typeface="Times New Roman" panose="02020603050405020304" pitchFamily="18" charset="0"/>
              </a:rPr>
              <a:t>Ethiopia</a:t>
            </a:r>
            <a:r>
              <a:rPr lang="en-GB" b="0" i="0" dirty="0">
                <a:effectLst/>
                <a:latin typeface="Times New Roman" panose="02020603050405020304" pitchFamily="18" charset="0"/>
                <a:cs typeface="Times New Roman" panose="02020603050405020304" pitchFamily="18" charset="0"/>
              </a:rPr>
              <a:t> (13.33), Countries with coefficients </a:t>
            </a:r>
            <a:br>
              <a:rPr lang="en-GB" b="0" i="0" dirty="0">
                <a:effectLst/>
                <a:latin typeface="Times New Roman" panose="02020603050405020304" pitchFamily="18" charset="0"/>
                <a:cs typeface="Times New Roman" panose="02020603050405020304" pitchFamily="18" charset="0"/>
              </a:rPr>
            </a:br>
            <a:r>
              <a:rPr lang="en-GB" b="0" i="0" dirty="0">
                <a:effectLst/>
                <a:latin typeface="Times New Roman" panose="02020603050405020304" pitchFamily="18" charset="0"/>
                <a:cs typeface="Times New Roman" panose="02020603050405020304" pitchFamily="18" charset="0"/>
              </a:rPr>
              <a:t>below -10: </a:t>
            </a:r>
            <a:r>
              <a:rPr lang="en-GB" b="1" i="0" dirty="0">
                <a:effectLst/>
                <a:latin typeface="Times New Roman" panose="02020603050405020304" pitchFamily="18" charset="0"/>
                <a:cs typeface="Times New Roman" panose="02020603050405020304" pitchFamily="18" charset="0"/>
              </a:rPr>
              <a:t>Cote d’Ivoire, Laos etc. </a:t>
            </a:r>
            <a:r>
              <a:rPr lang="en-GB" b="0" i="0" dirty="0">
                <a:effectLst/>
                <a:latin typeface="Times New Roman" panose="02020603050405020304" pitchFamily="18" charset="0"/>
                <a:cs typeface="Times New Roman" panose="02020603050405020304" pitchFamily="18" charset="0"/>
              </a:rPr>
              <a:t>Countries that have p values&lt;0.05: </a:t>
            </a:r>
            <a:r>
              <a:rPr lang="en-GB" b="1" i="0" dirty="0">
                <a:effectLst/>
                <a:latin typeface="Times New Roman" panose="02020603050405020304" pitchFamily="18" charset="0"/>
                <a:cs typeface="Times New Roman" panose="02020603050405020304" pitchFamily="18" charset="0"/>
              </a:rPr>
              <a:t>Thailand,</a:t>
            </a:r>
            <a:r>
              <a:rPr lang="en-GB" b="1" dirty="0">
                <a:latin typeface="Times New Roman" panose="02020603050405020304" pitchFamily="18" charset="0"/>
                <a:cs typeface="Times New Roman" panose="02020603050405020304" pitchFamily="18" charset="0"/>
              </a:rPr>
              <a:t> Uganda </a:t>
            </a:r>
            <a:r>
              <a:rPr lang="en-GB" dirty="0">
                <a:latin typeface="Times New Roman" panose="02020603050405020304" pitchFamily="18" charset="0"/>
                <a:cs typeface="Times New Roman" panose="02020603050405020304" pitchFamily="18" charset="0"/>
              </a:rPr>
              <a:t>etc.</a:t>
            </a:r>
          </a:p>
          <a:p>
            <a:pPr marL="285750" indent="-285750" algn="l">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AIC  = </a:t>
            </a:r>
            <a:r>
              <a:rPr lang="en-GB" b="1" dirty="0">
                <a:latin typeface="Times New Roman" panose="02020603050405020304" pitchFamily="18" charset="0"/>
                <a:cs typeface="Times New Roman" panose="02020603050405020304" pitchFamily="18" charset="0"/>
              </a:rPr>
              <a:t>543.7</a:t>
            </a:r>
          </a:p>
          <a:p>
            <a:pPr marL="285750" indent="-285750" algn="l">
              <a:buFont typeface="Arial" panose="020B0604020202020204" pitchFamily="34" charset="0"/>
              <a:buChar char="•"/>
            </a:pPr>
            <a:endParaRPr lang="en-GB" b="0" i="0" dirty="0">
              <a:effectLst/>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pPr algn="l"/>
            <a:endParaRPr lang="en-GB"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98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1768-6BE1-CCDF-CD92-E0A83B2BF5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GLM stepwise</a:t>
            </a:r>
          </a:p>
        </p:txBody>
      </p:sp>
      <p:pic>
        <p:nvPicPr>
          <p:cNvPr id="5" name="Content Placeholder 4">
            <a:extLst>
              <a:ext uri="{FF2B5EF4-FFF2-40B4-BE49-F238E27FC236}">
                <a16:creationId xmlns:a16="http://schemas.microsoft.com/office/drawing/2014/main" id="{F8714430-1166-A1F2-7F54-CA9874247803}"/>
              </a:ext>
            </a:extLst>
          </p:cNvPr>
          <p:cNvPicPr>
            <a:picLocks noGrp="1" noChangeAspect="1"/>
          </p:cNvPicPr>
          <p:nvPr>
            <p:ph idx="1"/>
          </p:nvPr>
        </p:nvPicPr>
        <p:blipFill>
          <a:blip r:embed="rId3"/>
          <a:stretch>
            <a:fillRect/>
          </a:stretch>
        </p:blipFill>
        <p:spPr>
          <a:xfrm>
            <a:off x="838200" y="1546880"/>
            <a:ext cx="6540500" cy="1092200"/>
          </a:xfrm>
          <a:prstGeom prst="rect">
            <a:avLst/>
          </a:prstGeom>
        </p:spPr>
      </p:pic>
      <p:pic>
        <p:nvPicPr>
          <p:cNvPr id="6" name="Picture 17" descr="A picture containing text&#10;&#10;Description automatically generated">
            <a:extLst>
              <a:ext uri="{FF2B5EF4-FFF2-40B4-BE49-F238E27FC236}">
                <a16:creationId xmlns:a16="http://schemas.microsoft.com/office/drawing/2014/main" id="{6B046158-7CF6-2195-C4B6-3C11B1ACA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270" y="365125"/>
            <a:ext cx="2174533" cy="692727"/>
          </a:xfrm>
          <a:prstGeom prst="rect">
            <a:avLst/>
          </a:prstGeom>
        </p:spPr>
      </p:pic>
      <p:pic>
        <p:nvPicPr>
          <p:cNvPr id="7" name="Picture 6">
            <a:extLst>
              <a:ext uri="{FF2B5EF4-FFF2-40B4-BE49-F238E27FC236}">
                <a16:creationId xmlns:a16="http://schemas.microsoft.com/office/drawing/2014/main" id="{6AD8F3A0-BAA0-0529-F46F-6F4EC7102957}"/>
              </a:ext>
            </a:extLst>
          </p:cNvPr>
          <p:cNvPicPr>
            <a:picLocks noChangeAspect="1"/>
          </p:cNvPicPr>
          <p:nvPr/>
        </p:nvPicPr>
        <p:blipFill>
          <a:blip r:embed="rId5"/>
          <a:stretch>
            <a:fillRect/>
          </a:stretch>
        </p:blipFill>
        <p:spPr>
          <a:xfrm>
            <a:off x="838200" y="2639080"/>
            <a:ext cx="5309815" cy="3931202"/>
          </a:xfrm>
          <a:prstGeom prst="rect">
            <a:avLst/>
          </a:prstGeom>
        </p:spPr>
      </p:pic>
      <p:sp>
        <p:nvSpPr>
          <p:cNvPr id="8" name="TextBox 7">
            <a:extLst>
              <a:ext uri="{FF2B5EF4-FFF2-40B4-BE49-F238E27FC236}">
                <a16:creationId xmlns:a16="http://schemas.microsoft.com/office/drawing/2014/main" id="{876DD21A-F67C-CF6D-5E20-89D051F077FA}"/>
              </a:ext>
            </a:extLst>
          </p:cNvPr>
          <p:cNvSpPr txBox="1"/>
          <p:nvPr/>
        </p:nvSpPr>
        <p:spPr>
          <a:xfrm>
            <a:off x="7728431" y="3060389"/>
            <a:ext cx="3458818"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the stepwise GLM to help us improve the model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AIC = </a:t>
            </a:r>
            <a:r>
              <a:rPr lang="en-US" b="1" dirty="0">
                <a:latin typeface="Times New Roman" panose="02020603050405020304" pitchFamily="18" charset="0"/>
                <a:cs typeface="Times New Roman" panose="02020603050405020304" pitchFamily="18" charset="0"/>
              </a:rPr>
              <a:t>537.7</a:t>
            </a:r>
          </a:p>
        </p:txBody>
      </p:sp>
    </p:spTree>
    <p:extLst>
      <p:ext uri="{BB962C8B-B14F-4D97-AF65-F5344CB8AC3E}">
        <p14:creationId xmlns:p14="http://schemas.microsoft.com/office/powerpoint/2010/main" val="19687576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TotalTime>
  <Words>702</Words>
  <Application>Microsoft Office PowerPoint</Application>
  <PresentationFormat>宽屏</PresentationFormat>
  <Paragraphs>78</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Arial</vt:lpstr>
      <vt:lpstr>Calibri</vt:lpstr>
      <vt:lpstr>Calibri Light</vt:lpstr>
      <vt:lpstr>Times New Roman</vt:lpstr>
      <vt:lpstr>Office Theme</vt:lpstr>
      <vt:lpstr>Data analysis skills  Group project2</vt:lpstr>
      <vt:lpstr>Introduction to dataset</vt:lpstr>
      <vt:lpstr>Data Wrangling and Pre-processing</vt:lpstr>
      <vt:lpstr>PowerPoint 演示文稿</vt:lpstr>
      <vt:lpstr>PowerPoint 演示文稿</vt:lpstr>
      <vt:lpstr>PowerPoint 演示文稿</vt:lpstr>
      <vt:lpstr>Formal data analysis</vt:lpstr>
      <vt:lpstr>PowerPoint 演示文稿</vt:lpstr>
      <vt:lpstr>GLM stepwise</vt:lpstr>
      <vt:lpstr>Adding interaction terms</vt:lpstr>
      <vt:lpstr>Adding interaction terms</vt:lpstr>
      <vt:lpstr>GLM stepwise with Interaction terms</vt:lpstr>
      <vt:lpstr>Checking assumptions</vt:lpstr>
      <vt:lpstr>Residuals Plots for each variables</vt:lpstr>
      <vt:lpstr>Residuals Plots for each variables</vt:lpstr>
      <vt:lpstr>Conclusion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 skills  Group project2</dc:title>
  <dc:creator>Kuan Wang (student)</dc:creator>
  <cp:lastModifiedBy>旭泓 靳</cp:lastModifiedBy>
  <cp:revision>11</cp:revision>
  <dcterms:created xsi:type="dcterms:W3CDTF">2023-03-18T14:26:20Z</dcterms:created>
  <dcterms:modified xsi:type="dcterms:W3CDTF">2023-03-19T03:45:41Z</dcterms:modified>
</cp:coreProperties>
</file>